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handoutMasterIdLst>
    <p:handoutMasterId r:id="rId20"/>
  </p:handoutMasterIdLst>
  <p:sldIdLst>
    <p:sldId id="293" r:id="rId2"/>
    <p:sldId id="259" r:id="rId3"/>
    <p:sldId id="296" r:id="rId4"/>
    <p:sldId id="323" r:id="rId5"/>
    <p:sldId id="321" r:id="rId6"/>
    <p:sldId id="324" r:id="rId7"/>
    <p:sldId id="302" r:id="rId8"/>
    <p:sldId id="304" r:id="rId9"/>
    <p:sldId id="305" r:id="rId10"/>
    <p:sldId id="312" r:id="rId11"/>
    <p:sldId id="313" r:id="rId12"/>
    <p:sldId id="318" r:id="rId13"/>
    <p:sldId id="319" r:id="rId14"/>
    <p:sldId id="320" r:id="rId15"/>
    <p:sldId id="307" r:id="rId16"/>
    <p:sldId id="308" r:id="rId17"/>
    <p:sldId id="297" r:id="rId18"/>
  </p:sldIdLst>
  <p:sldSz cx="9144000" cy="6858000" type="screen4x3"/>
  <p:notesSz cx="6858000" cy="9144000"/>
  <p:embeddedFontLst>
    <p:embeddedFont>
      <p:font typeface="굴림체" panose="020B0609000101010101" pitchFamily="49" charset="-127"/>
      <p:regular r:id="rId21"/>
    </p:embeddedFont>
    <p:embeddedFont>
      <p:font typeface="맑은 고딕" panose="020B0503020000020004" pitchFamily="34" charset="-127"/>
      <p:regular r:id="rId22"/>
      <p:bold r:id="rId23"/>
    </p:embeddedFont>
    <p:embeddedFont>
      <p:font typeface="BIZ UDP明朝 Medium" panose="02020500000000000000" pitchFamily="18" charset="-128"/>
      <p:regular r:id="rId24"/>
    </p:embeddedFon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882E"/>
    <a:srgbClr val="6A7538"/>
    <a:srgbClr val="592A34"/>
    <a:srgbClr val="DBAFB8"/>
    <a:srgbClr val="B35669"/>
    <a:srgbClr val="FDE7FC"/>
    <a:srgbClr val="944657"/>
    <a:srgbClr val="C00000"/>
    <a:srgbClr val="2D2F2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31" autoAdjust="0"/>
    <p:restoredTop sz="94767" autoAdjust="0"/>
  </p:normalViewPr>
  <p:slideViewPr>
    <p:cSldViewPr>
      <p:cViewPr varScale="1">
        <p:scale>
          <a:sx n="103" d="100"/>
          <a:sy n="103" d="100"/>
        </p:scale>
        <p:origin x="2178" y="10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7" d="100"/>
          <a:sy n="87" d="100"/>
        </p:scale>
        <p:origin x="-385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尾嵜 成真" userId="dd95f81a979e9056" providerId="LiveId" clId="{DC1CDB2B-B43E-4B70-939C-85E5E3A7BA4C}"/>
    <pc:docChg chg="undo redo custSel addSld delSld modSld sldOrd">
      <pc:chgData name="尾嵜 成真" userId="dd95f81a979e9056" providerId="LiveId" clId="{DC1CDB2B-B43E-4B70-939C-85E5E3A7BA4C}" dt="2022-12-04T11:51:19.983" v="5206" actId="20577"/>
      <pc:docMkLst>
        <pc:docMk/>
      </pc:docMkLst>
      <pc:sldChg chg="delSp modSp mod">
        <pc:chgData name="尾嵜 成真" userId="dd95f81a979e9056" providerId="LiveId" clId="{DC1CDB2B-B43E-4B70-939C-85E5E3A7BA4C}" dt="2022-12-04T09:09:44.744" v="4070" actId="1076"/>
        <pc:sldMkLst>
          <pc:docMk/>
          <pc:sldMk cId="0" sldId="259"/>
        </pc:sldMkLst>
        <pc:spChg chg="mod">
          <ac:chgData name="尾嵜 成真" userId="dd95f81a979e9056" providerId="LiveId" clId="{DC1CDB2B-B43E-4B70-939C-85E5E3A7BA4C}" dt="2022-12-04T09:09:44.744" v="4070" actId="1076"/>
          <ac:spMkLst>
            <pc:docMk/>
            <pc:sldMk cId="0" sldId="259"/>
            <ac:spMk id="7" creationId="{868586D0-495E-0042-21C8-6D9C53F32F5A}"/>
          </ac:spMkLst>
        </pc:spChg>
        <pc:spChg chg="mod">
          <ac:chgData name="尾嵜 成真" userId="dd95f81a979e9056" providerId="LiveId" clId="{DC1CDB2B-B43E-4B70-939C-85E5E3A7BA4C}" dt="2022-12-04T09:09:44.744" v="4070" actId="1076"/>
          <ac:spMkLst>
            <pc:docMk/>
            <pc:sldMk cId="0" sldId="259"/>
            <ac:spMk id="8" creationId="{1ACDCEDB-3A9A-B841-DD5E-AF772017E75B}"/>
          </ac:spMkLst>
        </pc:spChg>
        <pc:spChg chg="mod">
          <ac:chgData name="尾嵜 成真" userId="dd95f81a979e9056" providerId="LiveId" clId="{DC1CDB2B-B43E-4B70-939C-85E5E3A7BA4C}" dt="2022-12-04T09:09:44.744" v="4070" actId="1076"/>
          <ac:spMkLst>
            <pc:docMk/>
            <pc:sldMk cId="0" sldId="259"/>
            <ac:spMk id="10" creationId="{A69571F4-BBF9-1D5E-AB90-6345D5ACAD32}"/>
          </ac:spMkLst>
        </pc:spChg>
        <pc:spChg chg="del">
          <ac:chgData name="尾嵜 成真" userId="dd95f81a979e9056" providerId="LiveId" clId="{DC1CDB2B-B43E-4B70-939C-85E5E3A7BA4C}" dt="2022-12-04T09:09:36.311" v="4069" actId="478"/>
          <ac:spMkLst>
            <pc:docMk/>
            <pc:sldMk cId="0" sldId="259"/>
            <ac:spMk id="12" creationId="{447B83FD-7886-15F1-19BE-29E3263FE945}"/>
          </ac:spMkLst>
        </pc:spChg>
        <pc:spChg chg="del">
          <ac:chgData name="尾嵜 成真" userId="dd95f81a979e9056" providerId="LiveId" clId="{DC1CDB2B-B43E-4B70-939C-85E5E3A7BA4C}" dt="2022-12-04T09:09:36.311" v="4069" actId="478"/>
          <ac:spMkLst>
            <pc:docMk/>
            <pc:sldMk cId="0" sldId="259"/>
            <ac:spMk id="16" creationId="{6494AC06-B42F-33DA-6522-B8FB9C5EDEED}"/>
          </ac:spMkLst>
        </pc:spChg>
        <pc:grpChg chg="mod">
          <ac:chgData name="尾嵜 成真" userId="dd95f81a979e9056" providerId="LiveId" clId="{DC1CDB2B-B43E-4B70-939C-85E5E3A7BA4C}" dt="2022-12-04T09:09:44.744" v="4070" actId="1076"/>
          <ac:grpSpMkLst>
            <pc:docMk/>
            <pc:sldMk cId="0" sldId="259"/>
            <ac:grpSpMk id="2" creationId="{F3E18761-6F4D-4A56-A95B-FE9E51163FF2}"/>
          </ac:grpSpMkLst>
        </pc:grpChg>
        <pc:grpChg chg="mod">
          <ac:chgData name="尾嵜 成真" userId="dd95f81a979e9056" providerId="LiveId" clId="{DC1CDB2B-B43E-4B70-939C-85E5E3A7BA4C}" dt="2022-12-04T09:09:44.744" v="4070" actId="1076"/>
          <ac:grpSpMkLst>
            <pc:docMk/>
            <pc:sldMk cId="0" sldId="259"/>
            <ac:grpSpMk id="3" creationId="{28D86D72-E7AD-4CA2-BA44-25225DE74CDA}"/>
          </ac:grpSpMkLst>
        </pc:grpChg>
        <pc:grpChg chg="mod">
          <ac:chgData name="尾嵜 成真" userId="dd95f81a979e9056" providerId="LiveId" clId="{DC1CDB2B-B43E-4B70-939C-85E5E3A7BA4C}" dt="2022-12-04T09:09:44.744" v="4070" actId="1076"/>
          <ac:grpSpMkLst>
            <pc:docMk/>
            <pc:sldMk cId="0" sldId="259"/>
            <ac:grpSpMk id="4" creationId="{A55DAF8F-E612-4233-AEC5-F612CD50E7CD}"/>
          </ac:grpSpMkLst>
        </pc:grpChg>
        <pc:grpChg chg="mod">
          <ac:chgData name="尾嵜 成真" userId="dd95f81a979e9056" providerId="LiveId" clId="{DC1CDB2B-B43E-4B70-939C-85E5E3A7BA4C}" dt="2022-12-04T09:09:44.744" v="4070" actId="1076"/>
          <ac:grpSpMkLst>
            <pc:docMk/>
            <pc:sldMk cId="0" sldId="259"/>
            <ac:grpSpMk id="5" creationId="{9A03F420-9491-4177-BECB-F1640F380D4C}"/>
          </ac:grpSpMkLst>
        </pc:grpChg>
        <pc:grpChg chg="del">
          <ac:chgData name="尾嵜 成真" userId="dd95f81a979e9056" providerId="LiveId" clId="{DC1CDB2B-B43E-4B70-939C-85E5E3A7BA4C}" dt="2022-12-04T09:09:36.311" v="4069" actId="478"/>
          <ac:grpSpMkLst>
            <pc:docMk/>
            <pc:sldMk cId="0" sldId="259"/>
            <ac:grpSpMk id="6" creationId="{D1DBE470-BFFD-4DB0-B7FA-93F737876573}"/>
          </ac:grpSpMkLst>
        </pc:grpChg>
        <pc:grpChg chg="del">
          <ac:chgData name="尾嵜 成真" userId="dd95f81a979e9056" providerId="LiveId" clId="{DC1CDB2B-B43E-4B70-939C-85E5E3A7BA4C}" dt="2022-12-04T09:09:36.311" v="4069" actId="478"/>
          <ac:grpSpMkLst>
            <pc:docMk/>
            <pc:sldMk cId="0" sldId="259"/>
            <ac:grpSpMk id="17" creationId="{B0FD30C0-9718-FE51-0480-A8AA07EA80FC}"/>
          </ac:grpSpMkLst>
        </pc:grpChg>
      </pc:sldChg>
      <pc:sldChg chg="modSp mod">
        <pc:chgData name="尾嵜 成真" userId="dd95f81a979e9056" providerId="LiveId" clId="{DC1CDB2B-B43E-4B70-939C-85E5E3A7BA4C}" dt="2022-12-03T13:21:40.110" v="2" actId="113"/>
        <pc:sldMkLst>
          <pc:docMk/>
          <pc:sldMk cId="0" sldId="293"/>
        </pc:sldMkLst>
        <pc:spChg chg="mod">
          <ac:chgData name="尾嵜 成真" userId="dd95f81a979e9056" providerId="LiveId" clId="{DC1CDB2B-B43E-4B70-939C-85E5E3A7BA4C}" dt="2022-12-03T13:21:40.110" v="2" actId="113"/>
          <ac:spMkLst>
            <pc:docMk/>
            <pc:sldMk cId="0" sldId="293"/>
            <ac:spMk id="7" creationId="{00000000-0000-0000-0000-000000000000}"/>
          </ac:spMkLst>
        </pc:spChg>
      </pc:sldChg>
      <pc:sldChg chg="modSp mod">
        <pc:chgData name="尾嵜 成真" userId="dd95f81a979e9056" providerId="LiveId" clId="{DC1CDB2B-B43E-4B70-939C-85E5E3A7BA4C}" dt="2022-12-03T14:01:33.087" v="130" actId="1076"/>
        <pc:sldMkLst>
          <pc:docMk/>
          <pc:sldMk cId="0" sldId="296"/>
        </pc:sldMkLst>
        <pc:spChg chg="mod">
          <ac:chgData name="尾嵜 成真" userId="dd95f81a979e9056" providerId="LiveId" clId="{DC1CDB2B-B43E-4B70-939C-85E5E3A7BA4C}" dt="2022-12-03T14:01:33.087" v="130" actId="1076"/>
          <ac:spMkLst>
            <pc:docMk/>
            <pc:sldMk cId="0" sldId="296"/>
            <ac:spMk id="4" creationId="{F4F57D5B-5258-C942-9420-57293D3774D4}"/>
          </ac:spMkLst>
        </pc:spChg>
      </pc:sldChg>
      <pc:sldChg chg="addSp delSp modSp add del mod">
        <pc:chgData name="尾嵜 成真" userId="dd95f81a979e9056" providerId="LiveId" clId="{DC1CDB2B-B43E-4B70-939C-85E5E3A7BA4C}" dt="2022-12-04T11:49:55.546" v="5203" actId="47"/>
        <pc:sldMkLst>
          <pc:docMk/>
          <pc:sldMk cId="3896172835" sldId="298"/>
        </pc:sldMkLst>
        <pc:picChg chg="add mod">
          <ac:chgData name="尾嵜 成真" userId="dd95f81a979e9056" providerId="LiveId" clId="{DC1CDB2B-B43E-4B70-939C-85E5E3A7BA4C}" dt="2022-12-04T11:34:59.317" v="4838" actId="1076"/>
          <ac:picMkLst>
            <pc:docMk/>
            <pc:sldMk cId="3896172835" sldId="298"/>
            <ac:picMk id="3" creationId="{012AC43C-B2BE-684D-836C-38FB5BA95BA5}"/>
          </ac:picMkLst>
        </pc:picChg>
        <pc:picChg chg="del">
          <ac:chgData name="尾嵜 成真" userId="dd95f81a979e9056" providerId="LiveId" clId="{DC1CDB2B-B43E-4B70-939C-85E5E3A7BA4C}" dt="2022-12-03T13:24:45.833" v="3" actId="478"/>
          <ac:picMkLst>
            <pc:docMk/>
            <pc:sldMk cId="3896172835" sldId="298"/>
            <ac:picMk id="17" creationId="{6963B875-B1DA-E791-9BB4-17E1B43726B7}"/>
          </ac:picMkLst>
        </pc:picChg>
      </pc:sldChg>
      <pc:sldChg chg="del">
        <pc:chgData name="尾嵜 成真" userId="dd95f81a979e9056" providerId="LiveId" clId="{DC1CDB2B-B43E-4B70-939C-85E5E3A7BA4C}" dt="2022-12-04T11:47:15.758" v="5199" actId="47"/>
        <pc:sldMkLst>
          <pc:docMk/>
          <pc:sldMk cId="812236802" sldId="301"/>
        </pc:sldMkLst>
      </pc:sldChg>
      <pc:sldChg chg="delSp modSp mod">
        <pc:chgData name="尾嵜 成真" userId="dd95f81a979e9056" providerId="LiveId" clId="{DC1CDB2B-B43E-4B70-939C-85E5E3A7BA4C}" dt="2022-12-03T15:01:05.888" v="524" actId="478"/>
        <pc:sldMkLst>
          <pc:docMk/>
          <pc:sldMk cId="1868244200" sldId="302"/>
        </pc:sldMkLst>
        <pc:spChg chg="del">
          <ac:chgData name="尾嵜 成真" userId="dd95f81a979e9056" providerId="LiveId" clId="{DC1CDB2B-B43E-4B70-939C-85E5E3A7BA4C}" dt="2022-12-03T15:01:05.888" v="524" actId="478"/>
          <ac:spMkLst>
            <pc:docMk/>
            <pc:sldMk cId="1868244200" sldId="302"/>
            <ac:spMk id="9" creationId="{D2BE1B33-034E-0756-47A2-5057F1C3DE95}"/>
          </ac:spMkLst>
        </pc:spChg>
        <pc:spChg chg="mod">
          <ac:chgData name="尾嵜 成真" userId="dd95f81a979e9056" providerId="LiveId" clId="{DC1CDB2B-B43E-4B70-939C-85E5E3A7BA4C}" dt="2022-12-03T13:57:02.526" v="28" actId="20577"/>
          <ac:spMkLst>
            <pc:docMk/>
            <pc:sldMk cId="1868244200" sldId="302"/>
            <ac:spMk id="11" creationId="{8F4012D2-E45B-57FF-3B8C-E8092847CB68}"/>
          </ac:spMkLst>
        </pc:spChg>
      </pc:sldChg>
      <pc:sldChg chg="delSp add del mod ord">
        <pc:chgData name="尾嵜 成真" userId="dd95f81a979e9056" providerId="LiveId" clId="{DC1CDB2B-B43E-4B70-939C-85E5E3A7BA4C}" dt="2022-12-04T09:09:55.777" v="4071" actId="47"/>
        <pc:sldMkLst>
          <pc:docMk/>
          <pc:sldMk cId="1131564329" sldId="303"/>
        </pc:sldMkLst>
        <pc:spChg chg="del">
          <ac:chgData name="尾嵜 成真" userId="dd95f81a979e9056" providerId="LiveId" clId="{DC1CDB2B-B43E-4B70-939C-85E5E3A7BA4C}" dt="2022-12-03T13:56:20.079" v="11" actId="478"/>
          <ac:spMkLst>
            <pc:docMk/>
            <pc:sldMk cId="1131564329" sldId="303"/>
            <ac:spMk id="8" creationId="{2DD49905-E6B6-1868-793C-31324259B429}"/>
          </ac:spMkLst>
        </pc:spChg>
        <pc:spChg chg="del">
          <ac:chgData name="尾嵜 成真" userId="dd95f81a979e9056" providerId="LiveId" clId="{DC1CDB2B-B43E-4B70-939C-85E5E3A7BA4C}" dt="2022-12-03T13:56:18.117" v="10" actId="478"/>
          <ac:spMkLst>
            <pc:docMk/>
            <pc:sldMk cId="1131564329" sldId="303"/>
            <ac:spMk id="9" creationId="{D2BE1B33-034E-0756-47A2-5057F1C3DE95}"/>
          </ac:spMkLst>
        </pc:spChg>
        <pc:spChg chg="del">
          <ac:chgData name="尾嵜 成真" userId="dd95f81a979e9056" providerId="LiveId" clId="{DC1CDB2B-B43E-4B70-939C-85E5E3A7BA4C}" dt="2022-12-03T13:56:20.079" v="11" actId="478"/>
          <ac:spMkLst>
            <pc:docMk/>
            <pc:sldMk cId="1131564329" sldId="303"/>
            <ac:spMk id="14" creationId="{68EAF5E1-21FE-01DC-738B-F9B4AF4E127A}"/>
          </ac:spMkLst>
        </pc:spChg>
        <pc:spChg chg="del">
          <ac:chgData name="尾嵜 成真" userId="dd95f81a979e9056" providerId="LiveId" clId="{DC1CDB2B-B43E-4B70-939C-85E5E3A7BA4C}" dt="2022-12-03T13:56:20.079" v="11" actId="478"/>
          <ac:spMkLst>
            <pc:docMk/>
            <pc:sldMk cId="1131564329" sldId="303"/>
            <ac:spMk id="15" creationId="{DF143790-35BE-971B-832F-16498C47766A}"/>
          </ac:spMkLst>
        </pc:spChg>
        <pc:spChg chg="del">
          <ac:chgData name="尾嵜 成真" userId="dd95f81a979e9056" providerId="LiveId" clId="{DC1CDB2B-B43E-4B70-939C-85E5E3A7BA4C}" dt="2022-12-03T13:56:20.079" v="11" actId="478"/>
          <ac:spMkLst>
            <pc:docMk/>
            <pc:sldMk cId="1131564329" sldId="303"/>
            <ac:spMk id="16" creationId="{AA75D50B-7360-374F-A67D-5AA84067482E}"/>
          </ac:spMkLst>
        </pc:spChg>
        <pc:spChg chg="del">
          <ac:chgData name="尾嵜 成真" userId="dd95f81a979e9056" providerId="LiveId" clId="{DC1CDB2B-B43E-4B70-939C-85E5E3A7BA4C}" dt="2022-12-03T13:56:20.079" v="11" actId="478"/>
          <ac:spMkLst>
            <pc:docMk/>
            <pc:sldMk cId="1131564329" sldId="303"/>
            <ac:spMk id="17" creationId="{E0828B0C-2111-364A-0989-F8F02EE0B49D}"/>
          </ac:spMkLst>
        </pc:spChg>
        <pc:spChg chg="del">
          <ac:chgData name="尾嵜 成真" userId="dd95f81a979e9056" providerId="LiveId" clId="{DC1CDB2B-B43E-4B70-939C-85E5E3A7BA4C}" dt="2022-12-03T13:56:20.079" v="11" actId="478"/>
          <ac:spMkLst>
            <pc:docMk/>
            <pc:sldMk cId="1131564329" sldId="303"/>
            <ac:spMk id="18" creationId="{053690F9-08CF-7CE2-2611-241960EC4E36}"/>
          </ac:spMkLst>
        </pc:spChg>
        <pc:spChg chg="del">
          <ac:chgData name="尾嵜 成真" userId="dd95f81a979e9056" providerId="LiveId" clId="{DC1CDB2B-B43E-4B70-939C-85E5E3A7BA4C}" dt="2022-12-03T13:56:20.079" v="11" actId="478"/>
          <ac:spMkLst>
            <pc:docMk/>
            <pc:sldMk cId="1131564329" sldId="303"/>
            <ac:spMk id="19" creationId="{2CCF2BF0-028F-40AF-F6F9-151C2B97B199}"/>
          </ac:spMkLst>
        </pc:spChg>
        <pc:spChg chg="del">
          <ac:chgData name="尾嵜 成真" userId="dd95f81a979e9056" providerId="LiveId" clId="{DC1CDB2B-B43E-4B70-939C-85E5E3A7BA4C}" dt="2022-12-03T13:56:20.079" v="11" actId="478"/>
          <ac:spMkLst>
            <pc:docMk/>
            <pc:sldMk cId="1131564329" sldId="303"/>
            <ac:spMk id="20" creationId="{65576B8D-9A16-C31B-FDC6-6C17472803D2}"/>
          </ac:spMkLst>
        </pc:spChg>
        <pc:picChg chg="del">
          <ac:chgData name="尾嵜 成真" userId="dd95f81a979e9056" providerId="LiveId" clId="{DC1CDB2B-B43E-4B70-939C-85E5E3A7BA4C}" dt="2022-12-03T13:56:20.079" v="11" actId="478"/>
          <ac:picMkLst>
            <pc:docMk/>
            <pc:sldMk cId="1131564329" sldId="303"/>
            <ac:picMk id="3" creationId="{665BDD73-D2A6-1386-5198-B9269AF8545A}"/>
          </ac:picMkLst>
        </pc:picChg>
        <pc:picChg chg="del">
          <ac:chgData name="尾嵜 成真" userId="dd95f81a979e9056" providerId="LiveId" clId="{DC1CDB2B-B43E-4B70-939C-85E5E3A7BA4C}" dt="2022-12-03T13:56:20.079" v="11" actId="478"/>
          <ac:picMkLst>
            <pc:docMk/>
            <pc:sldMk cId="1131564329" sldId="303"/>
            <ac:picMk id="4" creationId="{50C1165C-1F8A-318F-55D1-2AD0A5E942DF}"/>
          </ac:picMkLst>
        </pc:picChg>
        <pc:picChg chg="del">
          <ac:chgData name="尾嵜 成真" userId="dd95f81a979e9056" providerId="LiveId" clId="{DC1CDB2B-B43E-4B70-939C-85E5E3A7BA4C}" dt="2022-12-03T13:56:20.079" v="11" actId="478"/>
          <ac:picMkLst>
            <pc:docMk/>
            <pc:sldMk cId="1131564329" sldId="303"/>
            <ac:picMk id="5" creationId="{B279A9FB-A669-9F5B-E89D-13367B6308BF}"/>
          </ac:picMkLst>
        </pc:picChg>
        <pc:picChg chg="del">
          <ac:chgData name="尾嵜 成真" userId="dd95f81a979e9056" providerId="LiveId" clId="{DC1CDB2B-B43E-4B70-939C-85E5E3A7BA4C}" dt="2022-12-03T13:56:20.079" v="11" actId="478"/>
          <ac:picMkLst>
            <pc:docMk/>
            <pc:sldMk cId="1131564329" sldId="303"/>
            <ac:picMk id="6" creationId="{B6E9F926-573E-9AE8-7C94-300115D7E506}"/>
          </ac:picMkLst>
        </pc:picChg>
        <pc:picChg chg="del">
          <ac:chgData name="尾嵜 成真" userId="dd95f81a979e9056" providerId="LiveId" clId="{DC1CDB2B-B43E-4B70-939C-85E5E3A7BA4C}" dt="2022-12-03T13:56:20.079" v="11" actId="478"/>
          <ac:picMkLst>
            <pc:docMk/>
            <pc:sldMk cId="1131564329" sldId="303"/>
            <ac:picMk id="7" creationId="{6567388B-FD08-E6E3-799E-EA5A66028E17}"/>
          </ac:picMkLst>
        </pc:picChg>
        <pc:picChg chg="del">
          <ac:chgData name="尾嵜 成真" userId="dd95f81a979e9056" providerId="LiveId" clId="{DC1CDB2B-B43E-4B70-939C-85E5E3A7BA4C}" dt="2022-12-03T13:56:20.079" v="11" actId="478"/>
          <ac:picMkLst>
            <pc:docMk/>
            <pc:sldMk cId="1131564329" sldId="303"/>
            <ac:picMk id="13" creationId="{DA497B30-F863-1E11-0DE3-8457582A0E45}"/>
          </ac:picMkLst>
        </pc:picChg>
      </pc:sldChg>
      <pc:sldChg chg="addSp delSp modSp add mod">
        <pc:chgData name="尾嵜 成真" userId="dd95f81a979e9056" providerId="LiveId" clId="{DC1CDB2B-B43E-4B70-939C-85E5E3A7BA4C}" dt="2022-12-04T09:10:56.497" v="4076" actId="1076"/>
        <pc:sldMkLst>
          <pc:docMk/>
          <pc:sldMk cId="3743220860" sldId="304"/>
        </pc:sldMkLst>
        <pc:spChg chg="add del">
          <ac:chgData name="尾嵜 成真" userId="dd95f81a979e9056" providerId="LiveId" clId="{DC1CDB2B-B43E-4B70-939C-85E5E3A7BA4C}" dt="2022-12-03T14:10:04.194" v="175" actId="11529"/>
          <ac:spMkLst>
            <pc:docMk/>
            <pc:sldMk cId="3743220860" sldId="304"/>
            <ac:spMk id="2" creationId="{61FA5D4D-7013-08A5-E89C-9C4E17526F5C}"/>
          </ac:spMkLst>
        </pc:spChg>
        <pc:spChg chg="add mod">
          <ac:chgData name="尾嵜 成真" userId="dd95f81a979e9056" providerId="LiveId" clId="{DC1CDB2B-B43E-4B70-939C-85E5E3A7BA4C}" dt="2022-12-04T09:10:56.497" v="4076" actId="1076"/>
          <ac:spMkLst>
            <pc:docMk/>
            <pc:sldMk cId="3743220860" sldId="304"/>
            <ac:spMk id="3" creationId="{665ED57C-84A2-2F9D-2BE0-5E0585B92D41}"/>
          </ac:spMkLst>
        </pc:spChg>
        <pc:spChg chg="mod">
          <ac:chgData name="尾嵜 成真" userId="dd95f81a979e9056" providerId="LiveId" clId="{DC1CDB2B-B43E-4B70-939C-85E5E3A7BA4C}" dt="2022-12-03T14:16:19.529" v="277"/>
          <ac:spMkLst>
            <pc:docMk/>
            <pc:sldMk cId="3743220860" sldId="304"/>
            <ac:spMk id="10" creationId="{4C8D8093-D708-E46A-39FD-79BFCCF8875B}"/>
          </ac:spMkLst>
        </pc:spChg>
        <pc:spChg chg="mod">
          <ac:chgData name="尾嵜 成真" userId="dd95f81a979e9056" providerId="LiveId" clId="{DC1CDB2B-B43E-4B70-939C-85E5E3A7BA4C}" dt="2022-12-04T09:09:25.668" v="4068"/>
          <ac:spMkLst>
            <pc:docMk/>
            <pc:sldMk cId="3743220860" sldId="304"/>
            <ac:spMk id="11" creationId="{8F4012D2-E45B-57FF-3B8C-E8092847CB68}"/>
          </ac:spMkLst>
        </pc:spChg>
        <pc:spChg chg="mod">
          <ac:chgData name="尾嵜 成真" userId="dd95f81a979e9056" providerId="LiveId" clId="{DC1CDB2B-B43E-4B70-939C-85E5E3A7BA4C}" dt="2022-12-03T13:57:52.509" v="49" actId="20577"/>
          <ac:spMkLst>
            <pc:docMk/>
            <pc:sldMk cId="3743220860" sldId="304"/>
            <ac:spMk id="12" creationId="{DEAE85ED-D608-8E1E-7E58-4B117E739BEC}"/>
          </ac:spMkLst>
        </pc:spChg>
        <pc:spChg chg="add del">
          <ac:chgData name="尾嵜 成真" userId="dd95f81a979e9056" providerId="LiveId" clId="{DC1CDB2B-B43E-4B70-939C-85E5E3A7BA4C}" dt="2022-12-03T14:14:16.771" v="206" actId="22"/>
          <ac:spMkLst>
            <pc:docMk/>
            <pc:sldMk cId="3743220860" sldId="304"/>
            <ac:spMk id="14" creationId="{B5C29BFE-573A-4645-B2EC-1BE53019BD8A}"/>
          </ac:spMkLst>
        </pc:spChg>
        <pc:spChg chg="add mod">
          <ac:chgData name="尾嵜 成真" userId="dd95f81a979e9056" providerId="LiveId" clId="{DC1CDB2B-B43E-4B70-939C-85E5E3A7BA4C}" dt="2022-12-04T09:10:56.497" v="4076" actId="1076"/>
          <ac:spMkLst>
            <pc:docMk/>
            <pc:sldMk cId="3743220860" sldId="304"/>
            <ac:spMk id="15" creationId="{8B6610F2-4096-5571-321C-95EFE8BD8FF5}"/>
          </ac:spMkLst>
        </pc:spChg>
        <pc:spChg chg="add mod">
          <ac:chgData name="尾嵜 成真" userId="dd95f81a979e9056" providerId="LiveId" clId="{DC1CDB2B-B43E-4B70-939C-85E5E3A7BA4C}" dt="2022-12-04T09:10:56.497" v="4076" actId="1076"/>
          <ac:spMkLst>
            <pc:docMk/>
            <pc:sldMk cId="3743220860" sldId="304"/>
            <ac:spMk id="22" creationId="{80410233-CE44-A5D5-12C4-1859D4909CE1}"/>
          </ac:spMkLst>
        </pc:spChg>
        <pc:spChg chg="add mod">
          <ac:chgData name="尾嵜 成真" userId="dd95f81a979e9056" providerId="LiveId" clId="{DC1CDB2B-B43E-4B70-939C-85E5E3A7BA4C}" dt="2022-12-04T09:10:56.497" v="4076" actId="1076"/>
          <ac:spMkLst>
            <pc:docMk/>
            <pc:sldMk cId="3743220860" sldId="304"/>
            <ac:spMk id="24" creationId="{9A823EB0-707A-6D5E-B7CF-7673432EBFC1}"/>
          </ac:spMkLst>
        </pc:spChg>
        <pc:spChg chg="add mod">
          <ac:chgData name="尾嵜 成真" userId="dd95f81a979e9056" providerId="LiveId" clId="{DC1CDB2B-B43E-4B70-939C-85E5E3A7BA4C}" dt="2022-12-04T09:10:56.497" v="4076" actId="1076"/>
          <ac:spMkLst>
            <pc:docMk/>
            <pc:sldMk cId="3743220860" sldId="304"/>
            <ac:spMk id="25" creationId="{9B14F729-5B44-39D2-4310-7F8F496DF5EB}"/>
          </ac:spMkLst>
        </pc:spChg>
        <pc:spChg chg="add mod">
          <ac:chgData name="尾嵜 成真" userId="dd95f81a979e9056" providerId="LiveId" clId="{DC1CDB2B-B43E-4B70-939C-85E5E3A7BA4C}" dt="2022-12-04T09:10:56.497" v="4076" actId="1076"/>
          <ac:spMkLst>
            <pc:docMk/>
            <pc:sldMk cId="3743220860" sldId="304"/>
            <ac:spMk id="30" creationId="{01CD9071-FC5D-EB54-6A50-8569D95787BF}"/>
          </ac:spMkLst>
        </pc:spChg>
        <pc:spChg chg="add mod">
          <ac:chgData name="尾嵜 成真" userId="dd95f81a979e9056" providerId="LiveId" clId="{DC1CDB2B-B43E-4B70-939C-85E5E3A7BA4C}" dt="2022-12-04T09:10:56.497" v="4076" actId="1076"/>
          <ac:spMkLst>
            <pc:docMk/>
            <pc:sldMk cId="3743220860" sldId="304"/>
            <ac:spMk id="31" creationId="{5D9A6DF1-8B58-1E94-ED36-FEA6BA82A284}"/>
          </ac:spMkLst>
        </pc:spChg>
        <pc:spChg chg="add del mod">
          <ac:chgData name="尾嵜 成真" userId="dd95f81a979e9056" providerId="LiveId" clId="{DC1CDB2B-B43E-4B70-939C-85E5E3A7BA4C}" dt="2022-12-03T15:00:58.461" v="523" actId="478"/>
          <ac:spMkLst>
            <pc:docMk/>
            <pc:sldMk cId="3743220860" sldId="304"/>
            <ac:spMk id="32" creationId="{8FE029DF-D06D-82E9-21F6-E02B325C8EF1}"/>
          </ac:spMkLst>
        </pc:spChg>
        <pc:picChg chg="add mod">
          <ac:chgData name="尾嵜 成真" userId="dd95f81a979e9056" providerId="LiveId" clId="{DC1CDB2B-B43E-4B70-939C-85E5E3A7BA4C}" dt="2022-12-04T09:10:56.497" v="4076" actId="1076"/>
          <ac:picMkLst>
            <pc:docMk/>
            <pc:sldMk cId="3743220860" sldId="304"/>
            <ac:picMk id="5" creationId="{1298825C-5105-1676-4951-1B02C5F1F13E}"/>
          </ac:picMkLst>
        </pc:picChg>
        <pc:picChg chg="add mod">
          <ac:chgData name="尾嵜 成真" userId="dd95f81a979e9056" providerId="LiveId" clId="{DC1CDB2B-B43E-4B70-939C-85E5E3A7BA4C}" dt="2022-12-04T09:10:56.497" v="4076" actId="1076"/>
          <ac:picMkLst>
            <pc:docMk/>
            <pc:sldMk cId="3743220860" sldId="304"/>
            <ac:picMk id="6" creationId="{3FBE4E86-E657-BEFD-17B3-1D862DFF4FAC}"/>
          </ac:picMkLst>
        </pc:picChg>
        <pc:picChg chg="add mod">
          <ac:chgData name="尾嵜 成真" userId="dd95f81a979e9056" providerId="LiveId" clId="{DC1CDB2B-B43E-4B70-939C-85E5E3A7BA4C}" dt="2022-12-04T09:10:56.497" v="4076" actId="1076"/>
          <ac:picMkLst>
            <pc:docMk/>
            <pc:sldMk cId="3743220860" sldId="304"/>
            <ac:picMk id="7" creationId="{52B7BA17-9A67-78E9-B9B3-26B1A9AA85AE}"/>
          </ac:picMkLst>
        </pc:picChg>
        <pc:picChg chg="add mod">
          <ac:chgData name="尾嵜 成真" userId="dd95f81a979e9056" providerId="LiveId" clId="{DC1CDB2B-B43E-4B70-939C-85E5E3A7BA4C}" dt="2022-12-04T09:10:56.497" v="4076" actId="1076"/>
          <ac:picMkLst>
            <pc:docMk/>
            <pc:sldMk cId="3743220860" sldId="304"/>
            <ac:picMk id="9" creationId="{59D6ABFB-38C6-0C3A-752A-42960B6E2E59}"/>
          </ac:picMkLst>
        </pc:picChg>
        <pc:picChg chg="add mod">
          <ac:chgData name="尾嵜 成真" userId="dd95f81a979e9056" providerId="LiveId" clId="{DC1CDB2B-B43E-4B70-939C-85E5E3A7BA4C}" dt="2022-12-04T09:10:56.497" v="4076" actId="1076"/>
          <ac:picMkLst>
            <pc:docMk/>
            <pc:sldMk cId="3743220860" sldId="304"/>
            <ac:picMk id="16" creationId="{25753C66-CA82-D56D-664B-9A5CDD2AB657}"/>
          </ac:picMkLst>
        </pc:picChg>
        <pc:picChg chg="add mod">
          <ac:chgData name="尾嵜 成真" userId="dd95f81a979e9056" providerId="LiveId" clId="{DC1CDB2B-B43E-4B70-939C-85E5E3A7BA4C}" dt="2022-12-04T09:10:56.497" v="4076" actId="1076"/>
          <ac:picMkLst>
            <pc:docMk/>
            <pc:sldMk cId="3743220860" sldId="304"/>
            <ac:picMk id="17" creationId="{12869E0F-350F-66CB-E1EC-45A0E288A600}"/>
          </ac:picMkLst>
        </pc:picChg>
        <pc:picChg chg="add mod">
          <ac:chgData name="尾嵜 成真" userId="dd95f81a979e9056" providerId="LiveId" clId="{DC1CDB2B-B43E-4B70-939C-85E5E3A7BA4C}" dt="2022-12-04T09:10:56.497" v="4076" actId="1076"/>
          <ac:picMkLst>
            <pc:docMk/>
            <pc:sldMk cId="3743220860" sldId="304"/>
            <ac:picMk id="18" creationId="{9B7380BE-AEDB-E56E-B71B-416718CA4C6A}"/>
          </ac:picMkLst>
        </pc:picChg>
        <pc:picChg chg="add mod">
          <ac:chgData name="尾嵜 成真" userId="dd95f81a979e9056" providerId="LiveId" clId="{DC1CDB2B-B43E-4B70-939C-85E5E3A7BA4C}" dt="2022-12-04T09:10:56.497" v="4076" actId="1076"/>
          <ac:picMkLst>
            <pc:docMk/>
            <pc:sldMk cId="3743220860" sldId="304"/>
            <ac:picMk id="19" creationId="{F2A39BF6-4046-D469-2C92-41C458820027}"/>
          </ac:picMkLst>
        </pc:picChg>
        <pc:picChg chg="add mod">
          <ac:chgData name="尾嵜 成真" userId="dd95f81a979e9056" providerId="LiveId" clId="{DC1CDB2B-B43E-4B70-939C-85E5E3A7BA4C}" dt="2022-12-04T09:10:56.497" v="4076" actId="1076"/>
          <ac:picMkLst>
            <pc:docMk/>
            <pc:sldMk cId="3743220860" sldId="304"/>
            <ac:picMk id="20" creationId="{07D2765E-024D-0170-DD15-AEFCDA1C6DB8}"/>
          </ac:picMkLst>
        </pc:picChg>
        <pc:picChg chg="add mod">
          <ac:chgData name="尾嵜 成真" userId="dd95f81a979e9056" providerId="LiveId" clId="{DC1CDB2B-B43E-4B70-939C-85E5E3A7BA4C}" dt="2022-12-04T09:10:56.497" v="4076" actId="1076"/>
          <ac:picMkLst>
            <pc:docMk/>
            <pc:sldMk cId="3743220860" sldId="304"/>
            <ac:picMk id="21" creationId="{6B2789BC-FD45-0D04-DD0F-A299EE6243FC}"/>
          </ac:picMkLst>
        </pc:picChg>
        <pc:picChg chg="add del mod">
          <ac:chgData name="尾嵜 成真" userId="dd95f81a979e9056" providerId="LiveId" clId="{DC1CDB2B-B43E-4B70-939C-85E5E3A7BA4C}" dt="2022-12-03T14:15:53.407" v="263"/>
          <ac:picMkLst>
            <pc:docMk/>
            <pc:sldMk cId="3743220860" sldId="304"/>
            <ac:picMk id="23" creationId="{D66AE4AF-E339-0D89-4358-B2CA2E972AA6}"/>
          </ac:picMkLst>
        </pc:picChg>
        <pc:picChg chg="add mod">
          <ac:chgData name="尾嵜 成真" userId="dd95f81a979e9056" providerId="LiveId" clId="{DC1CDB2B-B43E-4B70-939C-85E5E3A7BA4C}" dt="2022-12-04T09:10:56.497" v="4076" actId="1076"/>
          <ac:picMkLst>
            <pc:docMk/>
            <pc:sldMk cId="3743220860" sldId="304"/>
            <ac:picMk id="27" creationId="{F284EDED-389C-651F-69EF-E979344A50F5}"/>
          </ac:picMkLst>
        </pc:picChg>
        <pc:picChg chg="add mod">
          <ac:chgData name="尾嵜 成真" userId="dd95f81a979e9056" providerId="LiveId" clId="{DC1CDB2B-B43E-4B70-939C-85E5E3A7BA4C}" dt="2022-12-04T09:10:56.497" v="4076" actId="1076"/>
          <ac:picMkLst>
            <pc:docMk/>
            <pc:sldMk cId="3743220860" sldId="304"/>
            <ac:picMk id="29" creationId="{56DF68A0-A9ED-70BB-6F98-B57BC0FE5249}"/>
          </ac:picMkLst>
        </pc:picChg>
      </pc:sldChg>
      <pc:sldChg chg="addSp delSp modSp add mod">
        <pc:chgData name="尾嵜 成真" userId="dd95f81a979e9056" providerId="LiveId" clId="{DC1CDB2B-B43E-4B70-939C-85E5E3A7BA4C}" dt="2022-12-04T09:09:25.668" v="4068"/>
        <pc:sldMkLst>
          <pc:docMk/>
          <pc:sldMk cId="1185868883" sldId="305"/>
        </pc:sldMkLst>
        <pc:spChg chg="add mod">
          <ac:chgData name="尾嵜 成真" userId="dd95f81a979e9056" providerId="LiveId" clId="{DC1CDB2B-B43E-4B70-939C-85E5E3A7BA4C}" dt="2022-12-03T15:00:49.040" v="519" actId="1076"/>
          <ac:spMkLst>
            <pc:docMk/>
            <pc:sldMk cId="1185868883" sldId="305"/>
            <ac:spMk id="2" creationId="{A66F5AB0-696A-C82D-4538-7AAEAB8D42AC}"/>
          </ac:spMkLst>
        </pc:spChg>
        <pc:spChg chg="add del mod">
          <ac:chgData name="尾嵜 成真" userId="dd95f81a979e9056" providerId="LiveId" clId="{DC1CDB2B-B43E-4B70-939C-85E5E3A7BA4C}" dt="2022-12-03T14:51:39.585" v="397" actId="478"/>
          <ac:spMkLst>
            <pc:docMk/>
            <pc:sldMk cId="1185868883" sldId="305"/>
            <ac:spMk id="7" creationId="{BFD19B8D-2306-FAAB-0E4B-EA892C696157}"/>
          </ac:spMkLst>
        </pc:spChg>
        <pc:spChg chg="mod">
          <ac:chgData name="尾嵜 成真" userId="dd95f81a979e9056" providerId="LiveId" clId="{DC1CDB2B-B43E-4B70-939C-85E5E3A7BA4C}" dt="2022-12-04T07:35:29.901" v="2985" actId="20577"/>
          <ac:spMkLst>
            <pc:docMk/>
            <pc:sldMk cId="1185868883" sldId="305"/>
            <ac:spMk id="10" creationId="{4C8D8093-D708-E46A-39FD-79BFCCF8875B}"/>
          </ac:spMkLst>
        </pc:spChg>
        <pc:spChg chg="mod">
          <ac:chgData name="尾嵜 成真" userId="dd95f81a979e9056" providerId="LiveId" clId="{DC1CDB2B-B43E-4B70-939C-85E5E3A7BA4C}" dt="2022-12-04T09:09:25.668" v="4068"/>
          <ac:spMkLst>
            <pc:docMk/>
            <pc:sldMk cId="1185868883" sldId="305"/>
            <ac:spMk id="11" creationId="{8F4012D2-E45B-57FF-3B8C-E8092847CB68}"/>
          </ac:spMkLst>
        </pc:spChg>
        <pc:spChg chg="mod">
          <ac:chgData name="尾嵜 成真" userId="dd95f81a979e9056" providerId="LiveId" clId="{DC1CDB2B-B43E-4B70-939C-85E5E3A7BA4C}" dt="2022-12-03T14:17:27.104" v="314" actId="20577"/>
          <ac:spMkLst>
            <pc:docMk/>
            <pc:sldMk cId="1185868883" sldId="305"/>
            <ac:spMk id="12" creationId="{DEAE85ED-D608-8E1E-7E58-4B117E739BEC}"/>
          </ac:spMkLst>
        </pc:spChg>
        <pc:spChg chg="add del mod">
          <ac:chgData name="尾嵜 成真" userId="dd95f81a979e9056" providerId="LiveId" clId="{DC1CDB2B-B43E-4B70-939C-85E5E3A7BA4C}" dt="2022-12-03T14:51:39.585" v="397" actId="478"/>
          <ac:spMkLst>
            <pc:docMk/>
            <pc:sldMk cId="1185868883" sldId="305"/>
            <ac:spMk id="17" creationId="{DA0A9FA2-AF95-3268-DE00-A8DE91D33ABB}"/>
          </ac:spMkLst>
        </pc:spChg>
        <pc:spChg chg="add del mod">
          <ac:chgData name="尾嵜 成真" userId="dd95f81a979e9056" providerId="LiveId" clId="{DC1CDB2B-B43E-4B70-939C-85E5E3A7BA4C}" dt="2022-12-03T14:51:43.739" v="401" actId="478"/>
          <ac:spMkLst>
            <pc:docMk/>
            <pc:sldMk cId="1185868883" sldId="305"/>
            <ac:spMk id="18" creationId="{5ADDDB1C-F889-85F8-5484-DDE7A7C3CDF1}"/>
          </ac:spMkLst>
        </pc:spChg>
        <pc:spChg chg="add mod">
          <ac:chgData name="尾嵜 成真" userId="dd95f81a979e9056" providerId="LiveId" clId="{DC1CDB2B-B43E-4B70-939C-85E5E3A7BA4C}" dt="2022-12-03T15:00:49.040" v="519" actId="1076"/>
          <ac:spMkLst>
            <pc:docMk/>
            <pc:sldMk cId="1185868883" sldId="305"/>
            <ac:spMk id="19" creationId="{5DA65DCD-81D1-00C1-29A1-DDC906F0C132}"/>
          </ac:spMkLst>
        </pc:spChg>
        <pc:spChg chg="add del mod">
          <ac:chgData name="尾嵜 成真" userId="dd95f81a979e9056" providerId="LiveId" clId="{DC1CDB2B-B43E-4B70-939C-85E5E3A7BA4C}" dt="2022-12-03T14:51:46.132" v="402" actId="478"/>
          <ac:spMkLst>
            <pc:docMk/>
            <pc:sldMk cId="1185868883" sldId="305"/>
            <ac:spMk id="22" creationId="{07350AAA-F9D5-D857-5704-32F8E5389DEB}"/>
          </ac:spMkLst>
        </pc:spChg>
        <pc:spChg chg="add del mod">
          <ac:chgData name="尾嵜 成真" userId="dd95f81a979e9056" providerId="LiveId" clId="{DC1CDB2B-B43E-4B70-939C-85E5E3A7BA4C}" dt="2022-12-03T15:00:49.040" v="519" actId="1076"/>
          <ac:spMkLst>
            <pc:docMk/>
            <pc:sldMk cId="1185868883" sldId="305"/>
            <ac:spMk id="23" creationId="{4279E066-3F68-85AA-A6F9-AEE6D4678EFF}"/>
          </ac:spMkLst>
        </pc:spChg>
        <pc:spChg chg="add mod">
          <ac:chgData name="尾嵜 成真" userId="dd95f81a979e9056" providerId="LiveId" clId="{DC1CDB2B-B43E-4B70-939C-85E5E3A7BA4C}" dt="2022-12-03T15:00:49.040" v="519" actId="1076"/>
          <ac:spMkLst>
            <pc:docMk/>
            <pc:sldMk cId="1185868883" sldId="305"/>
            <ac:spMk id="24" creationId="{C02FDB44-E51E-EE93-882B-5736263EDAD5}"/>
          </ac:spMkLst>
        </pc:spChg>
        <pc:spChg chg="add mod">
          <ac:chgData name="尾嵜 成真" userId="dd95f81a979e9056" providerId="LiveId" clId="{DC1CDB2B-B43E-4B70-939C-85E5E3A7BA4C}" dt="2022-12-03T15:00:49.040" v="519" actId="1076"/>
          <ac:spMkLst>
            <pc:docMk/>
            <pc:sldMk cId="1185868883" sldId="305"/>
            <ac:spMk id="29" creationId="{954EF1EF-A350-B530-10D5-493F50006FC5}"/>
          </ac:spMkLst>
        </pc:spChg>
        <pc:spChg chg="add mod">
          <ac:chgData name="尾嵜 成真" userId="dd95f81a979e9056" providerId="LiveId" clId="{DC1CDB2B-B43E-4B70-939C-85E5E3A7BA4C}" dt="2022-12-03T15:00:49.040" v="519" actId="1076"/>
          <ac:spMkLst>
            <pc:docMk/>
            <pc:sldMk cId="1185868883" sldId="305"/>
            <ac:spMk id="36" creationId="{292394E9-D477-3FDD-A9B5-86DE0741F5FB}"/>
          </ac:spMkLst>
        </pc:spChg>
        <pc:spChg chg="add mod">
          <ac:chgData name="尾嵜 成真" userId="dd95f81a979e9056" providerId="LiveId" clId="{DC1CDB2B-B43E-4B70-939C-85E5E3A7BA4C}" dt="2022-12-03T15:00:49.040" v="519" actId="1076"/>
          <ac:spMkLst>
            <pc:docMk/>
            <pc:sldMk cId="1185868883" sldId="305"/>
            <ac:spMk id="37" creationId="{5EF4253D-CE50-CDD5-9BD9-B5F6C20119DB}"/>
          </ac:spMkLst>
        </pc:spChg>
        <pc:spChg chg="add del mod">
          <ac:chgData name="尾嵜 成真" userId="dd95f81a979e9056" providerId="LiveId" clId="{DC1CDB2B-B43E-4B70-939C-85E5E3A7BA4C}" dt="2022-12-03T14:53:58.720" v="414" actId="478"/>
          <ac:spMkLst>
            <pc:docMk/>
            <pc:sldMk cId="1185868883" sldId="305"/>
            <ac:spMk id="40" creationId="{97A8F51C-8B5E-C7D4-BB2C-EDC8A05A362F}"/>
          </ac:spMkLst>
        </pc:spChg>
        <pc:spChg chg="add del mod">
          <ac:chgData name="尾嵜 成真" userId="dd95f81a979e9056" providerId="LiveId" clId="{DC1CDB2B-B43E-4B70-939C-85E5E3A7BA4C}" dt="2022-12-03T14:53:58.720" v="414" actId="478"/>
          <ac:spMkLst>
            <pc:docMk/>
            <pc:sldMk cId="1185868883" sldId="305"/>
            <ac:spMk id="41" creationId="{200AFDC0-DF60-D084-0FCB-2A893165DC46}"/>
          </ac:spMkLst>
        </pc:spChg>
        <pc:spChg chg="add mod">
          <ac:chgData name="尾嵜 成真" userId="dd95f81a979e9056" providerId="LiveId" clId="{DC1CDB2B-B43E-4B70-939C-85E5E3A7BA4C}" dt="2022-12-03T15:00:49.040" v="519" actId="1076"/>
          <ac:spMkLst>
            <pc:docMk/>
            <pc:sldMk cId="1185868883" sldId="305"/>
            <ac:spMk id="44" creationId="{12AEC815-44C9-1F51-CEFA-98C50FE35C07}"/>
          </ac:spMkLst>
        </pc:spChg>
        <pc:spChg chg="add del mod">
          <ac:chgData name="尾嵜 成真" userId="dd95f81a979e9056" providerId="LiveId" clId="{DC1CDB2B-B43E-4B70-939C-85E5E3A7BA4C}" dt="2022-12-03T14:58:44.024" v="481" actId="478"/>
          <ac:spMkLst>
            <pc:docMk/>
            <pc:sldMk cId="1185868883" sldId="305"/>
            <ac:spMk id="47" creationId="{74E6ADDA-F4C9-A1D5-C83A-399E28C54446}"/>
          </ac:spMkLst>
        </pc:spChg>
        <pc:spChg chg="add del mod">
          <ac:chgData name="尾嵜 成真" userId="dd95f81a979e9056" providerId="LiveId" clId="{DC1CDB2B-B43E-4B70-939C-85E5E3A7BA4C}" dt="2022-12-03T14:59:12.587" v="486" actId="478"/>
          <ac:spMkLst>
            <pc:docMk/>
            <pc:sldMk cId="1185868883" sldId="305"/>
            <ac:spMk id="48" creationId="{A82B9BCF-BEB4-647D-8EF5-346321C0307B}"/>
          </ac:spMkLst>
        </pc:spChg>
        <pc:spChg chg="add mod">
          <ac:chgData name="尾嵜 成真" userId="dd95f81a979e9056" providerId="LiveId" clId="{DC1CDB2B-B43E-4B70-939C-85E5E3A7BA4C}" dt="2022-12-03T15:00:49.040" v="519" actId="1076"/>
          <ac:spMkLst>
            <pc:docMk/>
            <pc:sldMk cId="1185868883" sldId="305"/>
            <ac:spMk id="49" creationId="{DC6C30F2-D294-6367-4D09-340795B9409B}"/>
          </ac:spMkLst>
        </pc:spChg>
        <pc:spChg chg="add del mod">
          <ac:chgData name="尾嵜 成真" userId="dd95f81a979e9056" providerId="LiveId" clId="{DC1CDB2B-B43E-4B70-939C-85E5E3A7BA4C}" dt="2022-12-03T15:00:51.679" v="522"/>
          <ac:spMkLst>
            <pc:docMk/>
            <pc:sldMk cId="1185868883" sldId="305"/>
            <ac:spMk id="50" creationId="{24FA71E3-B88B-F721-7D56-56F1C47C7EF1}"/>
          </ac:spMkLst>
        </pc:spChg>
        <pc:spChg chg="add mod">
          <ac:chgData name="尾嵜 成真" userId="dd95f81a979e9056" providerId="LiveId" clId="{DC1CDB2B-B43E-4B70-939C-85E5E3A7BA4C}" dt="2022-12-03T15:01:36.169" v="539" actId="1076"/>
          <ac:spMkLst>
            <pc:docMk/>
            <pc:sldMk cId="1185868883" sldId="305"/>
            <ac:spMk id="51" creationId="{F70E38C6-208B-F011-AC77-435261D62D6C}"/>
          </ac:spMkLst>
        </pc:spChg>
        <pc:picChg chg="add mod">
          <ac:chgData name="尾嵜 成真" userId="dd95f81a979e9056" providerId="LiveId" clId="{DC1CDB2B-B43E-4B70-939C-85E5E3A7BA4C}" dt="2022-12-03T15:00:49.040" v="519" actId="1076"/>
          <ac:picMkLst>
            <pc:docMk/>
            <pc:sldMk cId="1185868883" sldId="305"/>
            <ac:picMk id="3" creationId="{5CB786A7-E7D4-0C42-DEF9-E182976517D3}"/>
          </ac:picMkLst>
        </pc:picChg>
        <pc:picChg chg="add del mod">
          <ac:chgData name="尾嵜 成真" userId="dd95f81a979e9056" providerId="LiveId" clId="{DC1CDB2B-B43E-4B70-939C-85E5E3A7BA4C}" dt="2022-12-03T14:51:39.585" v="397" actId="478"/>
          <ac:picMkLst>
            <pc:docMk/>
            <pc:sldMk cId="1185868883" sldId="305"/>
            <ac:picMk id="4" creationId="{1E715210-FE83-96C9-679C-008A26E19043}"/>
          </ac:picMkLst>
        </pc:picChg>
        <pc:picChg chg="add del mod">
          <ac:chgData name="尾嵜 成真" userId="dd95f81a979e9056" providerId="LiveId" clId="{DC1CDB2B-B43E-4B70-939C-85E5E3A7BA4C}" dt="2022-12-03T14:51:39.585" v="397" actId="478"/>
          <ac:picMkLst>
            <pc:docMk/>
            <pc:sldMk cId="1185868883" sldId="305"/>
            <ac:picMk id="5" creationId="{6F1E2A95-59C2-71C2-DD94-4999AE84877D}"/>
          </ac:picMkLst>
        </pc:picChg>
        <pc:picChg chg="add del mod">
          <ac:chgData name="尾嵜 成真" userId="dd95f81a979e9056" providerId="LiveId" clId="{DC1CDB2B-B43E-4B70-939C-85E5E3A7BA4C}" dt="2022-12-03T14:51:40.629" v="398" actId="478"/>
          <ac:picMkLst>
            <pc:docMk/>
            <pc:sldMk cId="1185868883" sldId="305"/>
            <ac:picMk id="6" creationId="{6839B1D9-82EB-A59E-A4D5-396C8C661907}"/>
          </ac:picMkLst>
        </pc:picChg>
        <pc:picChg chg="add del mod">
          <ac:chgData name="尾嵜 成真" userId="dd95f81a979e9056" providerId="LiveId" clId="{DC1CDB2B-B43E-4B70-939C-85E5E3A7BA4C}" dt="2022-12-03T14:51:39.585" v="397" actId="478"/>
          <ac:picMkLst>
            <pc:docMk/>
            <pc:sldMk cId="1185868883" sldId="305"/>
            <ac:picMk id="8" creationId="{FFF1DD29-04B4-699F-1761-68FA107BCA88}"/>
          </ac:picMkLst>
        </pc:picChg>
        <pc:picChg chg="add del mod">
          <ac:chgData name="尾嵜 成真" userId="dd95f81a979e9056" providerId="LiveId" clId="{DC1CDB2B-B43E-4B70-939C-85E5E3A7BA4C}" dt="2022-12-03T14:51:39.585" v="397" actId="478"/>
          <ac:picMkLst>
            <pc:docMk/>
            <pc:sldMk cId="1185868883" sldId="305"/>
            <ac:picMk id="9" creationId="{55BBA35E-3442-16E0-47D5-628DC059DBB5}"/>
          </ac:picMkLst>
        </pc:picChg>
        <pc:picChg chg="add del mod">
          <ac:chgData name="尾嵜 成真" userId="dd95f81a979e9056" providerId="LiveId" clId="{DC1CDB2B-B43E-4B70-939C-85E5E3A7BA4C}" dt="2022-12-03T14:51:39.585" v="397" actId="478"/>
          <ac:picMkLst>
            <pc:docMk/>
            <pc:sldMk cId="1185868883" sldId="305"/>
            <ac:picMk id="13" creationId="{31C2C3EF-8572-78D4-69B1-2DE66599B6CC}"/>
          </ac:picMkLst>
        </pc:picChg>
        <pc:picChg chg="add del mod">
          <ac:chgData name="尾嵜 成真" userId="dd95f81a979e9056" providerId="LiveId" clId="{DC1CDB2B-B43E-4B70-939C-85E5E3A7BA4C}" dt="2022-12-03T14:51:41.135" v="399" actId="478"/>
          <ac:picMkLst>
            <pc:docMk/>
            <pc:sldMk cId="1185868883" sldId="305"/>
            <ac:picMk id="14" creationId="{86B33AA3-C9DA-3B34-D59C-4038B866AF0A}"/>
          </ac:picMkLst>
        </pc:picChg>
        <pc:picChg chg="add del mod">
          <ac:chgData name="尾嵜 成真" userId="dd95f81a979e9056" providerId="LiveId" clId="{DC1CDB2B-B43E-4B70-939C-85E5E3A7BA4C}" dt="2022-12-03T14:51:39.585" v="397" actId="478"/>
          <ac:picMkLst>
            <pc:docMk/>
            <pc:sldMk cId="1185868883" sldId="305"/>
            <ac:picMk id="15" creationId="{1085EED3-C637-3D8A-CAC5-2D744C4CD6F5}"/>
          </ac:picMkLst>
        </pc:picChg>
        <pc:picChg chg="add del mod">
          <ac:chgData name="尾嵜 成真" userId="dd95f81a979e9056" providerId="LiveId" clId="{DC1CDB2B-B43E-4B70-939C-85E5E3A7BA4C}" dt="2022-12-03T14:51:41.580" v="400" actId="478"/>
          <ac:picMkLst>
            <pc:docMk/>
            <pc:sldMk cId="1185868883" sldId="305"/>
            <ac:picMk id="16" creationId="{C4E5FA4A-8CD0-B672-A6DD-45E4771AF2E8}"/>
          </ac:picMkLst>
        </pc:picChg>
        <pc:picChg chg="add del mod">
          <ac:chgData name="尾嵜 成真" userId="dd95f81a979e9056" providerId="LiveId" clId="{DC1CDB2B-B43E-4B70-939C-85E5E3A7BA4C}" dt="2022-12-03T15:00:49.040" v="519" actId="1076"/>
          <ac:picMkLst>
            <pc:docMk/>
            <pc:sldMk cId="1185868883" sldId="305"/>
            <ac:picMk id="20" creationId="{4FB17BA6-F97D-A005-C373-CD7100BF3B6C}"/>
          </ac:picMkLst>
        </pc:picChg>
        <pc:picChg chg="add del mod">
          <ac:chgData name="尾嵜 成真" userId="dd95f81a979e9056" providerId="LiveId" clId="{DC1CDB2B-B43E-4B70-939C-85E5E3A7BA4C}" dt="2022-12-03T15:00:49.040" v="519" actId="1076"/>
          <ac:picMkLst>
            <pc:docMk/>
            <pc:sldMk cId="1185868883" sldId="305"/>
            <ac:picMk id="21" creationId="{8656FDE1-4B7B-E016-DA62-769827C11629}"/>
          </ac:picMkLst>
        </pc:picChg>
        <pc:picChg chg="add del mod">
          <ac:chgData name="尾嵜 成真" userId="dd95f81a979e9056" providerId="LiveId" clId="{DC1CDB2B-B43E-4B70-939C-85E5E3A7BA4C}" dt="2022-12-03T14:53:46.802" v="410" actId="478"/>
          <ac:picMkLst>
            <pc:docMk/>
            <pc:sldMk cId="1185868883" sldId="305"/>
            <ac:picMk id="25" creationId="{D9858277-A377-C748-7D82-8095A012EA1B}"/>
          </ac:picMkLst>
        </pc:picChg>
        <pc:picChg chg="add mod">
          <ac:chgData name="尾嵜 成真" userId="dd95f81a979e9056" providerId="LiveId" clId="{DC1CDB2B-B43E-4B70-939C-85E5E3A7BA4C}" dt="2022-12-03T15:00:49.040" v="519" actId="1076"/>
          <ac:picMkLst>
            <pc:docMk/>
            <pc:sldMk cId="1185868883" sldId="305"/>
            <ac:picMk id="26" creationId="{F20E9DF3-9494-6FD6-EF56-1005AD418227}"/>
          </ac:picMkLst>
        </pc:picChg>
        <pc:picChg chg="add mod">
          <ac:chgData name="尾嵜 成真" userId="dd95f81a979e9056" providerId="LiveId" clId="{DC1CDB2B-B43E-4B70-939C-85E5E3A7BA4C}" dt="2022-12-03T15:00:49.040" v="519" actId="1076"/>
          <ac:picMkLst>
            <pc:docMk/>
            <pc:sldMk cId="1185868883" sldId="305"/>
            <ac:picMk id="27" creationId="{FF1E7CC2-5156-5894-1C7A-E8A512B56487}"/>
          </ac:picMkLst>
        </pc:picChg>
        <pc:picChg chg="add mod">
          <ac:chgData name="尾嵜 成真" userId="dd95f81a979e9056" providerId="LiveId" clId="{DC1CDB2B-B43E-4B70-939C-85E5E3A7BA4C}" dt="2022-12-03T15:00:49.040" v="519" actId="1076"/>
          <ac:picMkLst>
            <pc:docMk/>
            <pc:sldMk cId="1185868883" sldId="305"/>
            <ac:picMk id="28" creationId="{60514A9D-3A0B-A9D6-8955-B5D7DE5F1948}"/>
          </ac:picMkLst>
        </pc:picChg>
        <pc:picChg chg="add mod">
          <ac:chgData name="尾嵜 成真" userId="dd95f81a979e9056" providerId="LiveId" clId="{DC1CDB2B-B43E-4B70-939C-85E5E3A7BA4C}" dt="2022-12-03T15:00:49.040" v="519" actId="1076"/>
          <ac:picMkLst>
            <pc:docMk/>
            <pc:sldMk cId="1185868883" sldId="305"/>
            <ac:picMk id="30" creationId="{33C1102C-0ED3-E038-63E0-44F4540A7EE3}"/>
          </ac:picMkLst>
        </pc:picChg>
        <pc:picChg chg="add mod">
          <ac:chgData name="尾嵜 成真" userId="dd95f81a979e9056" providerId="LiveId" clId="{DC1CDB2B-B43E-4B70-939C-85E5E3A7BA4C}" dt="2022-12-03T15:00:49.040" v="519" actId="1076"/>
          <ac:picMkLst>
            <pc:docMk/>
            <pc:sldMk cId="1185868883" sldId="305"/>
            <ac:picMk id="31" creationId="{8C5DDBE5-F687-E919-479E-B62C56268F6D}"/>
          </ac:picMkLst>
        </pc:picChg>
        <pc:picChg chg="add mod">
          <ac:chgData name="尾嵜 成真" userId="dd95f81a979e9056" providerId="LiveId" clId="{DC1CDB2B-B43E-4B70-939C-85E5E3A7BA4C}" dt="2022-12-03T15:00:49.040" v="519" actId="1076"/>
          <ac:picMkLst>
            <pc:docMk/>
            <pc:sldMk cId="1185868883" sldId="305"/>
            <ac:picMk id="32" creationId="{B16871A3-43CA-BAAD-3FED-B5BF04FC7741}"/>
          </ac:picMkLst>
        </pc:picChg>
        <pc:picChg chg="add mod">
          <ac:chgData name="尾嵜 成真" userId="dd95f81a979e9056" providerId="LiveId" clId="{DC1CDB2B-B43E-4B70-939C-85E5E3A7BA4C}" dt="2022-12-03T15:00:49.040" v="519" actId="1076"/>
          <ac:picMkLst>
            <pc:docMk/>
            <pc:sldMk cId="1185868883" sldId="305"/>
            <ac:picMk id="33" creationId="{D6FCD645-7F80-55FA-7DED-991FDB30CCBF}"/>
          </ac:picMkLst>
        </pc:picChg>
        <pc:picChg chg="add mod">
          <ac:chgData name="尾嵜 成真" userId="dd95f81a979e9056" providerId="LiveId" clId="{DC1CDB2B-B43E-4B70-939C-85E5E3A7BA4C}" dt="2022-12-03T15:00:49.040" v="519" actId="1076"/>
          <ac:picMkLst>
            <pc:docMk/>
            <pc:sldMk cId="1185868883" sldId="305"/>
            <ac:picMk id="34" creationId="{F48DAF65-BC48-FC33-E169-061DF9480A45}"/>
          </ac:picMkLst>
        </pc:picChg>
        <pc:picChg chg="add mod">
          <ac:chgData name="尾嵜 成真" userId="dd95f81a979e9056" providerId="LiveId" clId="{DC1CDB2B-B43E-4B70-939C-85E5E3A7BA4C}" dt="2022-12-03T15:00:49.040" v="519" actId="1076"/>
          <ac:picMkLst>
            <pc:docMk/>
            <pc:sldMk cId="1185868883" sldId="305"/>
            <ac:picMk id="35" creationId="{40AFCFEE-B7E1-A88E-E4EB-813730BA128D}"/>
          </ac:picMkLst>
        </pc:picChg>
        <pc:picChg chg="add del mod">
          <ac:chgData name="尾嵜 成真" userId="dd95f81a979e9056" providerId="LiveId" clId="{DC1CDB2B-B43E-4B70-939C-85E5E3A7BA4C}" dt="2022-12-03T14:53:58.720" v="414" actId="478"/>
          <ac:picMkLst>
            <pc:docMk/>
            <pc:sldMk cId="1185868883" sldId="305"/>
            <ac:picMk id="38" creationId="{B37B9CD2-3E4D-99F4-AE8C-1AF402AF1AC6}"/>
          </ac:picMkLst>
        </pc:picChg>
        <pc:picChg chg="add del mod">
          <ac:chgData name="尾嵜 成真" userId="dd95f81a979e9056" providerId="LiveId" clId="{DC1CDB2B-B43E-4B70-939C-85E5E3A7BA4C}" dt="2022-12-03T14:53:58.720" v="414" actId="478"/>
          <ac:picMkLst>
            <pc:docMk/>
            <pc:sldMk cId="1185868883" sldId="305"/>
            <ac:picMk id="39" creationId="{28A2E254-B8DB-8029-42FC-7C8679908C82}"/>
          </ac:picMkLst>
        </pc:picChg>
        <pc:picChg chg="add mod">
          <ac:chgData name="尾嵜 成真" userId="dd95f81a979e9056" providerId="LiveId" clId="{DC1CDB2B-B43E-4B70-939C-85E5E3A7BA4C}" dt="2022-12-03T15:00:49.040" v="519" actId="1076"/>
          <ac:picMkLst>
            <pc:docMk/>
            <pc:sldMk cId="1185868883" sldId="305"/>
            <ac:picMk id="43" creationId="{3DC8781D-ECBF-61F8-03F2-4AB062A716C4}"/>
          </ac:picMkLst>
        </pc:picChg>
        <pc:picChg chg="add mod">
          <ac:chgData name="尾嵜 成真" userId="dd95f81a979e9056" providerId="LiveId" clId="{DC1CDB2B-B43E-4B70-939C-85E5E3A7BA4C}" dt="2022-12-03T15:00:49.040" v="519" actId="1076"/>
          <ac:picMkLst>
            <pc:docMk/>
            <pc:sldMk cId="1185868883" sldId="305"/>
            <ac:picMk id="46" creationId="{8E8016B4-8E32-E0F9-237B-3438E64026B0}"/>
          </ac:picMkLst>
        </pc:picChg>
      </pc:sldChg>
      <pc:sldChg chg="modSp add del mod">
        <pc:chgData name="尾嵜 成真" userId="dd95f81a979e9056" providerId="LiveId" clId="{DC1CDB2B-B43E-4B70-939C-85E5E3A7BA4C}" dt="2022-12-04T08:35:21.906" v="3475" actId="47"/>
        <pc:sldMkLst>
          <pc:docMk/>
          <pc:sldMk cId="60401919" sldId="306"/>
        </pc:sldMkLst>
        <pc:spChg chg="mod">
          <ac:chgData name="尾嵜 成真" userId="dd95f81a979e9056" providerId="LiveId" clId="{DC1CDB2B-B43E-4B70-939C-85E5E3A7BA4C}" dt="2022-12-04T08:35:08.034" v="3474" actId="20577"/>
          <ac:spMkLst>
            <pc:docMk/>
            <pc:sldMk cId="60401919" sldId="306"/>
            <ac:spMk id="10" creationId="{4C8D8093-D708-E46A-39FD-79BFCCF8875B}"/>
          </ac:spMkLst>
        </pc:spChg>
        <pc:spChg chg="mod">
          <ac:chgData name="尾嵜 成真" userId="dd95f81a979e9056" providerId="LiveId" clId="{DC1CDB2B-B43E-4B70-939C-85E5E3A7BA4C}" dt="2022-12-03T15:06:41.872" v="635"/>
          <ac:spMkLst>
            <pc:docMk/>
            <pc:sldMk cId="60401919" sldId="306"/>
            <ac:spMk id="11" creationId="{8F4012D2-E45B-57FF-3B8C-E8092847CB68}"/>
          </ac:spMkLst>
        </pc:spChg>
        <pc:spChg chg="mod">
          <ac:chgData name="尾嵜 成真" userId="dd95f81a979e9056" providerId="LiveId" clId="{DC1CDB2B-B43E-4B70-939C-85E5E3A7BA4C}" dt="2022-12-03T15:06:51.919" v="668" actId="6549"/>
          <ac:spMkLst>
            <pc:docMk/>
            <pc:sldMk cId="60401919" sldId="306"/>
            <ac:spMk id="12" creationId="{DEAE85ED-D608-8E1E-7E58-4B117E739BEC}"/>
          </ac:spMkLst>
        </pc:spChg>
      </pc:sldChg>
      <pc:sldChg chg="addSp delSp modSp add mod">
        <pc:chgData name="尾嵜 成真" userId="dd95f81a979e9056" providerId="LiveId" clId="{DC1CDB2B-B43E-4B70-939C-85E5E3A7BA4C}" dt="2022-12-04T09:11:32.882" v="4078" actId="947"/>
        <pc:sldMkLst>
          <pc:docMk/>
          <pc:sldMk cId="10655795" sldId="307"/>
        </pc:sldMkLst>
        <pc:spChg chg="add del mod">
          <ac:chgData name="尾嵜 成真" userId="dd95f81a979e9056" providerId="LiveId" clId="{DC1CDB2B-B43E-4B70-939C-85E5E3A7BA4C}" dt="2022-12-04T08:49:37.973" v="3824" actId="478"/>
          <ac:spMkLst>
            <pc:docMk/>
            <pc:sldMk cId="10655795" sldId="307"/>
            <ac:spMk id="3" creationId="{1E4B09A1-3DFF-817E-F46E-3CC4E6618C1D}"/>
          </ac:spMkLst>
        </pc:spChg>
        <pc:spChg chg="add mod">
          <ac:chgData name="尾嵜 成真" userId="dd95f81a979e9056" providerId="LiveId" clId="{DC1CDB2B-B43E-4B70-939C-85E5E3A7BA4C}" dt="2022-12-04T09:09:25.668" v="4068"/>
          <ac:spMkLst>
            <pc:docMk/>
            <pc:sldMk cId="10655795" sldId="307"/>
            <ac:spMk id="4" creationId="{38985655-3256-826F-0CED-BCB77E3F9267}"/>
          </ac:spMkLst>
        </pc:spChg>
        <pc:spChg chg="add mod">
          <ac:chgData name="尾嵜 成真" userId="dd95f81a979e9056" providerId="LiveId" clId="{DC1CDB2B-B43E-4B70-939C-85E5E3A7BA4C}" dt="2022-12-04T08:54:30.012" v="3905" actId="20577"/>
          <ac:spMkLst>
            <pc:docMk/>
            <pc:sldMk cId="10655795" sldId="307"/>
            <ac:spMk id="5" creationId="{C8CC971F-F94E-D463-5C4B-5DEC19085612}"/>
          </ac:spMkLst>
        </pc:spChg>
        <pc:spChg chg="add mod">
          <ac:chgData name="尾嵜 成真" userId="dd95f81a979e9056" providerId="LiveId" clId="{DC1CDB2B-B43E-4B70-939C-85E5E3A7BA4C}" dt="2022-12-04T08:56:55.554" v="3928" actId="14100"/>
          <ac:spMkLst>
            <pc:docMk/>
            <pc:sldMk cId="10655795" sldId="307"/>
            <ac:spMk id="6" creationId="{ED00474C-A71E-2C68-D83B-0A7561B46D0D}"/>
          </ac:spMkLst>
        </pc:spChg>
        <pc:spChg chg="mod">
          <ac:chgData name="尾嵜 成真" userId="dd95f81a979e9056" providerId="LiveId" clId="{DC1CDB2B-B43E-4B70-939C-85E5E3A7BA4C}" dt="2022-12-04T09:11:32.882" v="4078" actId="947"/>
          <ac:spMkLst>
            <pc:docMk/>
            <pc:sldMk cId="10655795" sldId="307"/>
            <ac:spMk id="10" creationId="{4C8D8093-D708-E46A-39FD-79BFCCF8875B}"/>
          </ac:spMkLst>
        </pc:spChg>
        <pc:spChg chg="del">
          <ac:chgData name="尾嵜 成真" userId="dd95f81a979e9056" providerId="LiveId" clId="{DC1CDB2B-B43E-4B70-939C-85E5E3A7BA4C}" dt="2022-12-04T08:49:36.136" v="3823" actId="478"/>
          <ac:spMkLst>
            <pc:docMk/>
            <pc:sldMk cId="10655795" sldId="307"/>
            <ac:spMk id="11" creationId="{8F4012D2-E45B-57FF-3B8C-E8092847CB68}"/>
          </ac:spMkLst>
        </pc:spChg>
        <pc:spChg chg="del">
          <ac:chgData name="尾嵜 成真" userId="dd95f81a979e9056" providerId="LiveId" clId="{DC1CDB2B-B43E-4B70-939C-85E5E3A7BA4C}" dt="2022-12-04T08:49:39.384" v="3825" actId="478"/>
          <ac:spMkLst>
            <pc:docMk/>
            <pc:sldMk cId="10655795" sldId="307"/>
            <ac:spMk id="12" creationId="{DEAE85ED-D608-8E1E-7E58-4B117E739BEC}"/>
          </ac:spMkLst>
        </pc:spChg>
        <pc:spChg chg="add mod">
          <ac:chgData name="尾嵜 成真" userId="dd95f81a979e9056" providerId="LiveId" clId="{DC1CDB2B-B43E-4B70-939C-85E5E3A7BA4C}" dt="2022-12-04T08:58:08.820" v="3947" actId="1076"/>
          <ac:spMkLst>
            <pc:docMk/>
            <pc:sldMk cId="10655795" sldId="307"/>
            <ac:spMk id="13" creationId="{A1396958-AFDC-054F-28E7-76774F32973E}"/>
          </ac:spMkLst>
        </pc:spChg>
        <pc:spChg chg="add mod">
          <ac:chgData name="尾嵜 成真" userId="dd95f81a979e9056" providerId="LiveId" clId="{DC1CDB2B-B43E-4B70-939C-85E5E3A7BA4C}" dt="2022-12-04T08:58:08.820" v="3947" actId="1076"/>
          <ac:spMkLst>
            <pc:docMk/>
            <pc:sldMk cId="10655795" sldId="307"/>
            <ac:spMk id="20" creationId="{BA7A0A64-938F-E15A-2AA0-934B8E36EFDB}"/>
          </ac:spMkLst>
        </pc:spChg>
        <pc:spChg chg="add mod">
          <ac:chgData name="尾嵜 成真" userId="dd95f81a979e9056" providerId="LiveId" clId="{DC1CDB2B-B43E-4B70-939C-85E5E3A7BA4C}" dt="2022-12-04T08:57:05.748" v="3931" actId="1076"/>
          <ac:spMkLst>
            <pc:docMk/>
            <pc:sldMk cId="10655795" sldId="307"/>
            <ac:spMk id="21" creationId="{6F318F1C-9233-B256-E979-BCFA8845AA90}"/>
          </ac:spMkLst>
        </pc:spChg>
        <pc:spChg chg="add mod">
          <ac:chgData name="尾嵜 成真" userId="dd95f81a979e9056" providerId="LiveId" clId="{DC1CDB2B-B43E-4B70-939C-85E5E3A7BA4C}" dt="2022-12-04T08:57:58.401" v="3945" actId="20577"/>
          <ac:spMkLst>
            <pc:docMk/>
            <pc:sldMk cId="10655795" sldId="307"/>
            <ac:spMk id="24" creationId="{BE2D070B-11CB-F2C7-55F0-B8B1B78C67C8}"/>
          </ac:spMkLst>
        </pc:spChg>
        <pc:spChg chg="add mod">
          <ac:chgData name="尾嵜 成真" userId="dd95f81a979e9056" providerId="LiveId" clId="{DC1CDB2B-B43E-4B70-939C-85E5E3A7BA4C}" dt="2022-12-04T08:58:31.079" v="3960" actId="1076"/>
          <ac:spMkLst>
            <pc:docMk/>
            <pc:sldMk cId="10655795" sldId="307"/>
            <ac:spMk id="25" creationId="{5F7C2857-898C-95A9-6629-C35E7C21F868}"/>
          </ac:spMkLst>
        </pc:spChg>
        <pc:spChg chg="add del mod">
          <ac:chgData name="尾嵜 成真" userId="dd95f81a979e9056" providerId="LiveId" clId="{DC1CDB2B-B43E-4B70-939C-85E5E3A7BA4C}" dt="2022-12-04T09:00:27.181" v="3964" actId="478"/>
          <ac:spMkLst>
            <pc:docMk/>
            <pc:sldMk cId="10655795" sldId="307"/>
            <ac:spMk id="26" creationId="{AC7EDEE4-366A-D9EB-B620-02EEC8D881F2}"/>
          </ac:spMkLst>
        </pc:spChg>
        <pc:spChg chg="add mod">
          <ac:chgData name="尾嵜 成真" userId="dd95f81a979e9056" providerId="LiveId" clId="{DC1CDB2B-B43E-4B70-939C-85E5E3A7BA4C}" dt="2022-12-04T09:03:12.656" v="4017" actId="207"/>
          <ac:spMkLst>
            <pc:docMk/>
            <pc:sldMk cId="10655795" sldId="307"/>
            <ac:spMk id="27" creationId="{ED48FE1D-2577-6DD0-A1E7-65A443670420}"/>
          </ac:spMkLst>
        </pc:spChg>
        <pc:spChg chg="add mod">
          <ac:chgData name="尾嵜 成真" userId="dd95f81a979e9056" providerId="LiveId" clId="{DC1CDB2B-B43E-4B70-939C-85E5E3A7BA4C}" dt="2022-12-04T09:02:20.858" v="3991" actId="14100"/>
          <ac:spMkLst>
            <pc:docMk/>
            <pc:sldMk cId="10655795" sldId="307"/>
            <ac:spMk id="28" creationId="{80A0A12E-9F17-0E01-51FF-BE72B5146646}"/>
          </ac:spMkLst>
        </pc:spChg>
        <pc:spChg chg="add mod">
          <ac:chgData name="尾嵜 成真" userId="dd95f81a979e9056" providerId="LiveId" clId="{DC1CDB2B-B43E-4B70-939C-85E5E3A7BA4C}" dt="2022-12-04T09:02:43.965" v="4013" actId="1076"/>
          <ac:spMkLst>
            <pc:docMk/>
            <pc:sldMk cId="10655795" sldId="307"/>
            <ac:spMk id="30" creationId="{E50AC675-466F-23F9-3109-D6CB3F32FA92}"/>
          </ac:spMkLst>
        </pc:spChg>
        <pc:spChg chg="add mod">
          <ac:chgData name="尾嵜 成真" userId="dd95f81a979e9056" providerId="LiveId" clId="{DC1CDB2B-B43E-4B70-939C-85E5E3A7BA4C}" dt="2022-12-04T09:01:30.895" v="3978" actId="1076"/>
          <ac:spMkLst>
            <pc:docMk/>
            <pc:sldMk cId="10655795" sldId="307"/>
            <ac:spMk id="35" creationId="{6EBF8F20-ECB5-DAF7-948D-4E05CD197BFE}"/>
          </ac:spMkLst>
        </pc:spChg>
        <pc:spChg chg="add mod">
          <ac:chgData name="尾嵜 成真" userId="dd95f81a979e9056" providerId="LiveId" clId="{DC1CDB2B-B43E-4B70-939C-85E5E3A7BA4C}" dt="2022-12-04T09:02:58.650" v="4015" actId="1076"/>
          <ac:spMkLst>
            <pc:docMk/>
            <pc:sldMk cId="10655795" sldId="307"/>
            <ac:spMk id="37" creationId="{41556414-B3D5-42BC-D1B3-17198BE43E0A}"/>
          </ac:spMkLst>
        </pc:spChg>
        <pc:spChg chg="add mod">
          <ac:chgData name="尾嵜 成真" userId="dd95f81a979e9056" providerId="LiveId" clId="{DC1CDB2B-B43E-4B70-939C-85E5E3A7BA4C}" dt="2022-12-04T09:02:49.441" v="4014" actId="1076"/>
          <ac:spMkLst>
            <pc:docMk/>
            <pc:sldMk cId="10655795" sldId="307"/>
            <ac:spMk id="39" creationId="{B79C1D76-B87B-8AE8-61E6-98809EC17965}"/>
          </ac:spMkLst>
        </pc:spChg>
        <pc:picChg chg="add del mod">
          <ac:chgData name="尾嵜 成真" userId="dd95f81a979e9056" providerId="LiveId" clId="{DC1CDB2B-B43E-4B70-939C-85E5E3A7BA4C}" dt="2022-12-04T08:56:48.371" v="3922" actId="478"/>
          <ac:picMkLst>
            <pc:docMk/>
            <pc:sldMk cId="10655795" sldId="307"/>
            <ac:picMk id="7" creationId="{A52E5015-9D11-D8C4-4FC6-310056D1422B}"/>
          </ac:picMkLst>
        </pc:picChg>
        <pc:picChg chg="add mod">
          <ac:chgData name="尾嵜 成真" userId="dd95f81a979e9056" providerId="LiveId" clId="{DC1CDB2B-B43E-4B70-939C-85E5E3A7BA4C}" dt="2022-12-04T08:58:08.820" v="3947" actId="1076"/>
          <ac:picMkLst>
            <pc:docMk/>
            <pc:sldMk cId="10655795" sldId="307"/>
            <ac:picMk id="8" creationId="{842B7CD5-F8E4-A569-171B-214B4F968DF8}"/>
          </ac:picMkLst>
        </pc:picChg>
        <pc:picChg chg="add del mod">
          <ac:chgData name="尾嵜 成真" userId="dd95f81a979e9056" providerId="LiveId" clId="{DC1CDB2B-B43E-4B70-939C-85E5E3A7BA4C}" dt="2022-12-04T08:56:50.014" v="3924" actId="478"/>
          <ac:picMkLst>
            <pc:docMk/>
            <pc:sldMk cId="10655795" sldId="307"/>
            <ac:picMk id="9" creationId="{B3E2957A-AFB1-2BCD-DB27-193DBA63140A}"/>
          </ac:picMkLst>
        </pc:picChg>
        <pc:picChg chg="add mod">
          <ac:chgData name="尾嵜 成真" userId="dd95f81a979e9056" providerId="LiveId" clId="{DC1CDB2B-B43E-4B70-939C-85E5E3A7BA4C}" dt="2022-12-04T08:57:02.184" v="3930" actId="1076"/>
          <ac:picMkLst>
            <pc:docMk/>
            <pc:sldMk cId="10655795" sldId="307"/>
            <ac:picMk id="14" creationId="{E20B7FB5-D52E-3B7A-2C10-645F8CC15E98}"/>
          </ac:picMkLst>
        </pc:picChg>
        <pc:picChg chg="add del mod">
          <ac:chgData name="尾嵜 成真" userId="dd95f81a979e9056" providerId="LiveId" clId="{DC1CDB2B-B43E-4B70-939C-85E5E3A7BA4C}" dt="2022-12-04T08:56:49.188" v="3923" actId="478"/>
          <ac:picMkLst>
            <pc:docMk/>
            <pc:sldMk cId="10655795" sldId="307"/>
            <ac:picMk id="15" creationId="{F64E475F-D7EA-0DCA-F722-6AD9BE0686A0}"/>
          </ac:picMkLst>
        </pc:picChg>
        <pc:picChg chg="add mod">
          <ac:chgData name="尾嵜 成真" userId="dd95f81a979e9056" providerId="LiveId" clId="{DC1CDB2B-B43E-4B70-939C-85E5E3A7BA4C}" dt="2022-12-04T08:58:08.820" v="3947" actId="1076"/>
          <ac:picMkLst>
            <pc:docMk/>
            <pc:sldMk cId="10655795" sldId="307"/>
            <ac:picMk id="16" creationId="{B91E95D2-90A0-994C-705F-C7B2C4190046}"/>
          </ac:picMkLst>
        </pc:picChg>
        <pc:picChg chg="add del mod">
          <ac:chgData name="尾嵜 成真" userId="dd95f81a979e9056" providerId="LiveId" clId="{DC1CDB2B-B43E-4B70-939C-85E5E3A7BA4C}" dt="2022-12-04T08:56:50.495" v="3925" actId="478"/>
          <ac:picMkLst>
            <pc:docMk/>
            <pc:sldMk cId="10655795" sldId="307"/>
            <ac:picMk id="17" creationId="{382266F8-93B3-F32C-5AA5-D1D9FEE12049}"/>
          </ac:picMkLst>
        </pc:picChg>
        <pc:picChg chg="add del mod">
          <ac:chgData name="尾嵜 成真" userId="dd95f81a979e9056" providerId="LiveId" clId="{DC1CDB2B-B43E-4B70-939C-85E5E3A7BA4C}" dt="2022-12-04T08:56:51.455" v="3927" actId="478"/>
          <ac:picMkLst>
            <pc:docMk/>
            <pc:sldMk cId="10655795" sldId="307"/>
            <ac:picMk id="18" creationId="{2A987F97-DDC3-F852-4940-433D6F3C9E68}"/>
          </ac:picMkLst>
        </pc:picChg>
        <pc:picChg chg="add del mod">
          <ac:chgData name="尾嵜 成真" userId="dd95f81a979e9056" providerId="LiveId" clId="{DC1CDB2B-B43E-4B70-939C-85E5E3A7BA4C}" dt="2022-12-04T08:56:51.005" v="3926" actId="478"/>
          <ac:picMkLst>
            <pc:docMk/>
            <pc:sldMk cId="10655795" sldId="307"/>
            <ac:picMk id="19" creationId="{879D088E-4725-827C-A736-4B125C06E861}"/>
          </ac:picMkLst>
        </pc:picChg>
        <pc:picChg chg="add mod">
          <ac:chgData name="尾嵜 成真" userId="dd95f81a979e9056" providerId="LiveId" clId="{DC1CDB2B-B43E-4B70-939C-85E5E3A7BA4C}" dt="2022-12-04T08:56:20.286" v="3916" actId="1076"/>
          <ac:picMkLst>
            <pc:docMk/>
            <pc:sldMk cId="10655795" sldId="307"/>
            <ac:picMk id="22" creationId="{5C2ECE0D-CE02-D590-A174-3095376B00A6}"/>
          </ac:picMkLst>
        </pc:picChg>
        <pc:picChg chg="add mod">
          <ac:chgData name="尾嵜 成真" userId="dd95f81a979e9056" providerId="LiveId" clId="{DC1CDB2B-B43E-4B70-939C-85E5E3A7BA4C}" dt="2022-12-04T08:57:54.286" v="3938" actId="1076"/>
          <ac:picMkLst>
            <pc:docMk/>
            <pc:sldMk cId="10655795" sldId="307"/>
            <ac:picMk id="23" creationId="{A963FBCE-5F91-871E-F9ED-571D9B7FEC01}"/>
          </ac:picMkLst>
        </pc:picChg>
        <pc:picChg chg="add mod">
          <ac:chgData name="尾嵜 成真" userId="dd95f81a979e9056" providerId="LiveId" clId="{DC1CDB2B-B43E-4B70-939C-85E5E3A7BA4C}" dt="2022-12-04T09:02:40.793" v="4012" actId="1076"/>
          <ac:picMkLst>
            <pc:docMk/>
            <pc:sldMk cId="10655795" sldId="307"/>
            <ac:picMk id="29" creationId="{5ED80925-4390-236F-0834-763404FC03CF}"/>
          </ac:picMkLst>
        </pc:picChg>
        <pc:picChg chg="add del mod">
          <ac:chgData name="尾嵜 成真" userId="dd95f81a979e9056" providerId="LiveId" clId="{DC1CDB2B-B43E-4B70-939C-85E5E3A7BA4C}" dt="2022-12-04T09:01:40.299" v="3979" actId="478"/>
          <ac:picMkLst>
            <pc:docMk/>
            <pc:sldMk cId="10655795" sldId="307"/>
            <ac:picMk id="31" creationId="{79C17EF4-B865-5C38-F967-64C439A3F481}"/>
          </ac:picMkLst>
        </pc:picChg>
        <pc:picChg chg="add del mod">
          <ac:chgData name="尾嵜 成真" userId="dd95f81a979e9056" providerId="LiveId" clId="{DC1CDB2B-B43E-4B70-939C-85E5E3A7BA4C}" dt="2022-12-04T09:01:40.913" v="3980" actId="478"/>
          <ac:picMkLst>
            <pc:docMk/>
            <pc:sldMk cId="10655795" sldId="307"/>
            <ac:picMk id="32" creationId="{065E8B47-4D3B-64DA-423F-C793AE703B9C}"/>
          </ac:picMkLst>
        </pc:picChg>
        <pc:picChg chg="add mod">
          <ac:chgData name="尾嵜 成真" userId="dd95f81a979e9056" providerId="LiveId" clId="{DC1CDB2B-B43E-4B70-939C-85E5E3A7BA4C}" dt="2022-12-04T09:01:16.091" v="3971" actId="1076"/>
          <ac:picMkLst>
            <pc:docMk/>
            <pc:sldMk cId="10655795" sldId="307"/>
            <ac:picMk id="34" creationId="{6259303C-77A6-B0EA-AE88-6F4DDF735CB9}"/>
          </ac:picMkLst>
        </pc:picChg>
        <pc:picChg chg="add mod">
          <ac:chgData name="尾嵜 成真" userId="dd95f81a979e9056" providerId="LiveId" clId="{DC1CDB2B-B43E-4B70-939C-85E5E3A7BA4C}" dt="2022-12-04T09:02:58.650" v="4015" actId="1076"/>
          <ac:picMkLst>
            <pc:docMk/>
            <pc:sldMk cId="10655795" sldId="307"/>
            <ac:picMk id="36" creationId="{8DBF51FC-90D4-571B-2E80-C0BAF819796E}"/>
          </ac:picMkLst>
        </pc:picChg>
        <pc:picChg chg="add mod">
          <ac:chgData name="尾嵜 成真" userId="dd95f81a979e9056" providerId="LiveId" clId="{DC1CDB2B-B43E-4B70-939C-85E5E3A7BA4C}" dt="2022-12-04T09:02:49.441" v="4014" actId="1076"/>
          <ac:picMkLst>
            <pc:docMk/>
            <pc:sldMk cId="10655795" sldId="307"/>
            <ac:picMk id="38" creationId="{F9D39036-650B-82C0-C72E-2C5283C2A941}"/>
          </ac:picMkLst>
        </pc:picChg>
      </pc:sldChg>
      <pc:sldChg chg="addSp modSp add mod">
        <pc:chgData name="尾嵜 成真" userId="dd95f81a979e9056" providerId="LiveId" clId="{DC1CDB2B-B43E-4B70-939C-85E5E3A7BA4C}" dt="2022-12-04T11:34:28.749" v="4837" actId="1076"/>
        <pc:sldMkLst>
          <pc:docMk/>
          <pc:sldMk cId="506829871" sldId="308"/>
        </pc:sldMkLst>
        <pc:spChg chg="add mod">
          <ac:chgData name="尾嵜 成真" userId="dd95f81a979e9056" providerId="LiveId" clId="{DC1CDB2B-B43E-4B70-939C-85E5E3A7BA4C}" dt="2022-12-04T11:34:28.749" v="4837" actId="1076"/>
          <ac:spMkLst>
            <pc:docMk/>
            <pc:sldMk cId="506829871" sldId="308"/>
            <ac:spMk id="4" creationId="{54E2F43D-E071-7BDA-7B2C-35F0CB3F6311}"/>
          </ac:spMkLst>
        </pc:spChg>
        <pc:spChg chg="mod">
          <ac:chgData name="尾嵜 成真" userId="dd95f81a979e9056" providerId="LiveId" clId="{DC1CDB2B-B43E-4B70-939C-85E5E3A7BA4C}" dt="2022-12-04T11:34:02.868" v="4835" actId="113"/>
          <ac:spMkLst>
            <pc:docMk/>
            <pc:sldMk cId="506829871" sldId="308"/>
            <ac:spMk id="10" creationId="{4C8D8093-D708-E46A-39FD-79BFCCF8875B}"/>
          </ac:spMkLst>
        </pc:spChg>
        <pc:spChg chg="mod">
          <ac:chgData name="尾嵜 成真" userId="dd95f81a979e9056" providerId="LiveId" clId="{DC1CDB2B-B43E-4B70-939C-85E5E3A7BA4C}" dt="2022-12-04T09:08:06.522" v="4033" actId="20577"/>
          <ac:spMkLst>
            <pc:docMk/>
            <pc:sldMk cId="506829871" sldId="308"/>
            <ac:spMk id="11" creationId="{8F4012D2-E45B-57FF-3B8C-E8092847CB68}"/>
          </ac:spMkLst>
        </pc:spChg>
        <pc:spChg chg="mod">
          <ac:chgData name="尾嵜 成真" userId="dd95f81a979e9056" providerId="LiveId" clId="{DC1CDB2B-B43E-4B70-939C-85E5E3A7BA4C}" dt="2022-12-04T09:08:14.819" v="4036" actId="20577"/>
          <ac:spMkLst>
            <pc:docMk/>
            <pc:sldMk cId="506829871" sldId="308"/>
            <ac:spMk id="12" creationId="{DEAE85ED-D608-8E1E-7E58-4B117E739BEC}"/>
          </ac:spMkLst>
        </pc:spChg>
        <pc:picChg chg="add mod">
          <ac:chgData name="尾嵜 成真" userId="dd95f81a979e9056" providerId="LiveId" clId="{DC1CDB2B-B43E-4B70-939C-85E5E3A7BA4C}" dt="2022-12-04T11:34:21.067" v="4836" actId="1076"/>
          <ac:picMkLst>
            <pc:docMk/>
            <pc:sldMk cId="506829871" sldId="308"/>
            <ac:picMk id="3" creationId="{A410A4F2-DDD5-C069-6085-704817C77AC7}"/>
          </ac:picMkLst>
        </pc:picChg>
      </pc:sldChg>
      <pc:sldChg chg="add del">
        <pc:chgData name="尾嵜 成真" userId="dd95f81a979e9056" providerId="LiveId" clId="{DC1CDB2B-B43E-4B70-939C-85E5E3A7BA4C}" dt="2022-12-04T11:32:30.882" v="4796" actId="47"/>
        <pc:sldMkLst>
          <pc:docMk/>
          <pc:sldMk cId="21201068" sldId="309"/>
        </pc:sldMkLst>
      </pc:sldChg>
      <pc:sldChg chg="modSp add del mod">
        <pc:chgData name="尾嵜 成真" userId="dd95f81a979e9056" providerId="LiveId" clId="{DC1CDB2B-B43E-4B70-939C-85E5E3A7BA4C}" dt="2022-12-04T08:12:48.705" v="3169" actId="47"/>
        <pc:sldMkLst>
          <pc:docMk/>
          <pc:sldMk cId="1135145721" sldId="310"/>
        </pc:sldMkLst>
        <pc:spChg chg="mod">
          <ac:chgData name="尾嵜 成真" userId="dd95f81a979e9056" providerId="LiveId" clId="{DC1CDB2B-B43E-4B70-939C-85E5E3A7BA4C}" dt="2022-12-04T08:12:15.256" v="3168" actId="255"/>
          <ac:spMkLst>
            <pc:docMk/>
            <pc:sldMk cId="1135145721" sldId="310"/>
            <ac:spMk id="10" creationId="{4C8D8093-D708-E46A-39FD-79BFCCF8875B}"/>
          </ac:spMkLst>
        </pc:spChg>
      </pc:sldChg>
      <pc:sldChg chg="modSp add del mod">
        <pc:chgData name="尾嵜 成真" userId="dd95f81a979e9056" providerId="LiveId" clId="{DC1CDB2B-B43E-4B70-939C-85E5E3A7BA4C}" dt="2022-12-04T08:02:53.336" v="3065" actId="47"/>
        <pc:sldMkLst>
          <pc:docMk/>
          <pc:sldMk cId="3149288643" sldId="311"/>
        </pc:sldMkLst>
        <pc:spChg chg="mod">
          <ac:chgData name="尾嵜 成真" userId="dd95f81a979e9056" providerId="LiveId" clId="{DC1CDB2B-B43E-4B70-939C-85E5E3A7BA4C}" dt="2022-12-04T08:00:28.607" v="3061" actId="20577"/>
          <ac:spMkLst>
            <pc:docMk/>
            <pc:sldMk cId="3149288643" sldId="311"/>
            <ac:spMk id="10" creationId="{4C8D8093-D708-E46A-39FD-79BFCCF8875B}"/>
          </ac:spMkLst>
        </pc:spChg>
      </pc:sldChg>
      <pc:sldChg chg="addSp delSp modSp add mod">
        <pc:chgData name="尾嵜 成真" userId="dd95f81a979e9056" providerId="LiveId" clId="{DC1CDB2B-B43E-4B70-939C-85E5E3A7BA4C}" dt="2022-12-04T11:51:19.983" v="5206" actId="20577"/>
        <pc:sldMkLst>
          <pc:docMk/>
          <pc:sldMk cId="2806188707" sldId="312"/>
        </pc:sldMkLst>
        <pc:spChg chg="add del mod">
          <ac:chgData name="尾嵜 成真" userId="dd95f81a979e9056" providerId="LiveId" clId="{DC1CDB2B-B43E-4B70-939C-85E5E3A7BA4C}" dt="2022-12-03T15:30:07.236" v="1552" actId="22"/>
          <ac:spMkLst>
            <pc:docMk/>
            <pc:sldMk cId="2806188707" sldId="312"/>
            <ac:spMk id="3" creationId="{13734D30-E97D-2684-2BB9-2267D4357E9A}"/>
          </ac:spMkLst>
        </pc:spChg>
        <pc:spChg chg="mod">
          <ac:chgData name="尾嵜 成真" userId="dd95f81a979e9056" providerId="LiveId" clId="{DC1CDB2B-B43E-4B70-939C-85E5E3A7BA4C}" dt="2022-12-04T11:51:19.983" v="5206" actId="20577"/>
          <ac:spMkLst>
            <pc:docMk/>
            <pc:sldMk cId="2806188707" sldId="312"/>
            <ac:spMk id="10" creationId="{4C8D8093-D708-E46A-39FD-79BFCCF8875B}"/>
          </ac:spMkLst>
        </pc:spChg>
        <pc:spChg chg="mod">
          <ac:chgData name="尾嵜 成真" userId="dd95f81a979e9056" providerId="LiveId" clId="{DC1CDB2B-B43E-4B70-939C-85E5E3A7BA4C}" dt="2022-12-04T09:09:25.668" v="4068"/>
          <ac:spMkLst>
            <pc:docMk/>
            <pc:sldMk cId="2806188707" sldId="312"/>
            <ac:spMk id="11" creationId="{8F4012D2-E45B-57FF-3B8C-E8092847CB68}"/>
          </ac:spMkLst>
        </pc:spChg>
        <pc:spChg chg="mod">
          <ac:chgData name="尾嵜 成真" userId="dd95f81a979e9056" providerId="LiveId" clId="{DC1CDB2B-B43E-4B70-939C-85E5E3A7BA4C}" dt="2022-12-03T15:19:12.625" v="1407" actId="20577"/>
          <ac:spMkLst>
            <pc:docMk/>
            <pc:sldMk cId="2806188707" sldId="312"/>
            <ac:spMk id="12" creationId="{DEAE85ED-D608-8E1E-7E58-4B117E739BEC}"/>
          </ac:spMkLst>
        </pc:spChg>
      </pc:sldChg>
      <pc:sldChg chg="modSp add del mod">
        <pc:chgData name="尾嵜 成真" userId="dd95f81a979e9056" providerId="LiveId" clId="{DC1CDB2B-B43E-4B70-939C-85E5E3A7BA4C}" dt="2022-12-03T15:37:20.907" v="1711" actId="47"/>
        <pc:sldMkLst>
          <pc:docMk/>
          <pc:sldMk cId="1606807777" sldId="313"/>
        </pc:sldMkLst>
        <pc:spChg chg="mod">
          <ac:chgData name="尾嵜 成真" userId="dd95f81a979e9056" providerId="LiveId" clId="{DC1CDB2B-B43E-4B70-939C-85E5E3A7BA4C}" dt="2022-12-03T15:29:34.583" v="1548" actId="20577"/>
          <ac:spMkLst>
            <pc:docMk/>
            <pc:sldMk cId="1606807777" sldId="313"/>
            <ac:spMk id="10" creationId="{4C8D8093-D708-E46A-39FD-79BFCCF8875B}"/>
          </ac:spMkLst>
        </pc:spChg>
      </pc:sldChg>
      <pc:sldChg chg="addSp delSp modSp add mod">
        <pc:chgData name="尾嵜 成真" userId="dd95f81a979e9056" providerId="LiveId" clId="{DC1CDB2B-B43E-4B70-939C-85E5E3A7BA4C}" dt="2022-12-04T09:09:25.668" v="4068"/>
        <pc:sldMkLst>
          <pc:docMk/>
          <pc:sldMk cId="2028647889" sldId="313"/>
        </pc:sldMkLst>
        <pc:spChg chg="add del mod">
          <ac:chgData name="尾嵜 成真" userId="dd95f81a979e9056" providerId="LiveId" clId="{DC1CDB2B-B43E-4B70-939C-85E5E3A7BA4C}" dt="2022-12-03T15:51:46.788" v="2059" actId="478"/>
          <ac:spMkLst>
            <pc:docMk/>
            <pc:sldMk cId="2028647889" sldId="313"/>
            <ac:spMk id="2" creationId="{4E480F02-05DB-560D-937E-B66635AAD260}"/>
          </ac:spMkLst>
        </pc:spChg>
        <pc:spChg chg="add del mod">
          <ac:chgData name="尾嵜 成真" userId="dd95f81a979e9056" providerId="LiveId" clId="{DC1CDB2B-B43E-4B70-939C-85E5E3A7BA4C}" dt="2022-12-03T15:51:46.788" v="2059" actId="478"/>
          <ac:spMkLst>
            <pc:docMk/>
            <pc:sldMk cId="2028647889" sldId="313"/>
            <ac:spMk id="4" creationId="{13287FCE-DCA4-ED16-AD11-DB9BD0DA0066}"/>
          </ac:spMkLst>
        </pc:spChg>
        <pc:spChg chg="add del mod">
          <ac:chgData name="尾嵜 成真" userId="dd95f81a979e9056" providerId="LiveId" clId="{DC1CDB2B-B43E-4B70-939C-85E5E3A7BA4C}" dt="2022-12-03T15:51:46.788" v="2059" actId="478"/>
          <ac:spMkLst>
            <pc:docMk/>
            <pc:sldMk cId="2028647889" sldId="313"/>
            <ac:spMk id="6" creationId="{CD476DF1-E727-1770-7AFD-2F6FFA664576}"/>
          </ac:spMkLst>
        </pc:spChg>
        <pc:spChg chg="add del mod">
          <ac:chgData name="尾嵜 成真" userId="dd95f81a979e9056" providerId="LiveId" clId="{DC1CDB2B-B43E-4B70-939C-85E5E3A7BA4C}" dt="2022-12-03T15:51:51.502" v="2060" actId="478"/>
          <ac:spMkLst>
            <pc:docMk/>
            <pc:sldMk cId="2028647889" sldId="313"/>
            <ac:spMk id="8" creationId="{04030BAF-84CD-DF13-5BE5-3B3462C8F40F}"/>
          </ac:spMkLst>
        </pc:spChg>
        <pc:spChg chg="mod">
          <ac:chgData name="尾嵜 成真" userId="dd95f81a979e9056" providerId="LiveId" clId="{DC1CDB2B-B43E-4B70-939C-85E5E3A7BA4C}" dt="2022-12-03T16:02:46.959" v="2133" actId="947"/>
          <ac:spMkLst>
            <pc:docMk/>
            <pc:sldMk cId="2028647889" sldId="313"/>
            <ac:spMk id="10" creationId="{4C8D8093-D708-E46A-39FD-79BFCCF8875B}"/>
          </ac:spMkLst>
        </pc:spChg>
        <pc:spChg chg="mod">
          <ac:chgData name="尾嵜 成真" userId="dd95f81a979e9056" providerId="LiveId" clId="{DC1CDB2B-B43E-4B70-939C-85E5E3A7BA4C}" dt="2022-12-04T09:09:25.668" v="4068"/>
          <ac:spMkLst>
            <pc:docMk/>
            <pc:sldMk cId="2028647889" sldId="313"/>
            <ac:spMk id="11" creationId="{8F4012D2-E45B-57FF-3B8C-E8092847CB68}"/>
          </ac:spMkLst>
        </pc:spChg>
        <pc:spChg chg="mod">
          <ac:chgData name="尾嵜 成真" userId="dd95f81a979e9056" providerId="LiveId" clId="{DC1CDB2B-B43E-4B70-939C-85E5E3A7BA4C}" dt="2022-12-03T15:37:38.052" v="1730" actId="20577"/>
          <ac:spMkLst>
            <pc:docMk/>
            <pc:sldMk cId="2028647889" sldId="313"/>
            <ac:spMk id="12" creationId="{DEAE85ED-D608-8E1E-7E58-4B117E739BEC}"/>
          </ac:spMkLst>
        </pc:spChg>
        <pc:spChg chg="add del mod">
          <ac:chgData name="尾嵜 成真" userId="dd95f81a979e9056" providerId="LiveId" clId="{DC1CDB2B-B43E-4B70-939C-85E5E3A7BA4C}" dt="2022-12-03T15:51:51.502" v="2060" actId="478"/>
          <ac:spMkLst>
            <pc:docMk/>
            <pc:sldMk cId="2028647889" sldId="313"/>
            <ac:spMk id="13" creationId="{396AD140-289B-B2E5-BFDE-9DA67CB47E77}"/>
          </ac:spMkLst>
        </pc:spChg>
        <pc:spChg chg="add mod">
          <ac:chgData name="尾嵜 成真" userId="dd95f81a979e9056" providerId="LiveId" clId="{DC1CDB2B-B43E-4B70-939C-85E5E3A7BA4C}" dt="2022-12-03T15:59:54.167" v="2089" actId="14100"/>
          <ac:spMkLst>
            <pc:docMk/>
            <pc:sldMk cId="2028647889" sldId="313"/>
            <ac:spMk id="15" creationId="{815140E3-F4DB-8D96-D313-E64E240B8A44}"/>
          </ac:spMkLst>
        </pc:spChg>
        <pc:spChg chg="add mod">
          <ac:chgData name="尾嵜 成真" userId="dd95f81a979e9056" providerId="LiveId" clId="{DC1CDB2B-B43E-4B70-939C-85E5E3A7BA4C}" dt="2022-12-03T16:03:18.957" v="2135" actId="255"/>
          <ac:spMkLst>
            <pc:docMk/>
            <pc:sldMk cId="2028647889" sldId="313"/>
            <ac:spMk id="18" creationId="{7A975658-EF05-ABEA-E67D-BA62567665D4}"/>
          </ac:spMkLst>
        </pc:spChg>
        <pc:picChg chg="add mod">
          <ac:chgData name="尾嵜 成真" userId="dd95f81a979e9056" providerId="LiveId" clId="{DC1CDB2B-B43E-4B70-939C-85E5E3A7BA4C}" dt="2022-12-03T15:52:28.503" v="2071" actId="14100"/>
          <ac:picMkLst>
            <pc:docMk/>
            <pc:sldMk cId="2028647889" sldId="313"/>
            <ac:picMk id="3" creationId="{EA006F6A-FD19-91DD-9EFA-36516A9A120E}"/>
          </ac:picMkLst>
        </pc:picChg>
        <pc:picChg chg="add mod">
          <ac:chgData name="尾嵜 成真" userId="dd95f81a979e9056" providerId="LiveId" clId="{DC1CDB2B-B43E-4B70-939C-85E5E3A7BA4C}" dt="2022-12-04T07:09:23.380" v="2140" actId="1076"/>
          <ac:picMkLst>
            <pc:docMk/>
            <pc:sldMk cId="2028647889" sldId="313"/>
            <ac:picMk id="5" creationId="{401AA32C-EB81-CAA0-A6CC-6BA1C8043276}"/>
          </ac:picMkLst>
        </pc:picChg>
        <pc:picChg chg="add mod">
          <ac:chgData name="尾嵜 成真" userId="dd95f81a979e9056" providerId="LiveId" clId="{DC1CDB2B-B43E-4B70-939C-85E5E3A7BA4C}" dt="2022-12-03T15:59:16.321" v="2083" actId="1076"/>
          <ac:picMkLst>
            <pc:docMk/>
            <pc:sldMk cId="2028647889" sldId="313"/>
            <ac:picMk id="7" creationId="{C091A49F-5DF9-9D06-FEBE-372AD24B04F8}"/>
          </ac:picMkLst>
        </pc:picChg>
        <pc:picChg chg="add mod">
          <ac:chgData name="尾嵜 成真" userId="dd95f81a979e9056" providerId="LiveId" clId="{DC1CDB2B-B43E-4B70-939C-85E5E3A7BA4C}" dt="2022-12-03T15:59:25.433" v="2085" actId="1076"/>
          <ac:picMkLst>
            <pc:docMk/>
            <pc:sldMk cId="2028647889" sldId="313"/>
            <ac:picMk id="9" creationId="{6EF3F8AC-1653-8FB4-2723-DC5B8E7239EC}"/>
          </ac:picMkLst>
        </pc:picChg>
        <pc:picChg chg="add del mod">
          <ac:chgData name="尾嵜 成真" userId="dd95f81a979e9056" providerId="LiveId" clId="{DC1CDB2B-B43E-4B70-939C-85E5E3A7BA4C}" dt="2022-12-03T15:51:54.367" v="2062" actId="478"/>
          <ac:picMkLst>
            <pc:docMk/>
            <pc:sldMk cId="2028647889" sldId="313"/>
            <ac:picMk id="14" creationId="{8164A098-84C0-226C-5775-C708710789E8}"/>
          </ac:picMkLst>
        </pc:picChg>
        <pc:picChg chg="add mod">
          <ac:chgData name="尾嵜 成真" userId="dd95f81a979e9056" providerId="LiveId" clId="{DC1CDB2B-B43E-4B70-939C-85E5E3A7BA4C}" dt="2022-12-03T15:59:22.441" v="2084" actId="1076"/>
          <ac:picMkLst>
            <pc:docMk/>
            <pc:sldMk cId="2028647889" sldId="313"/>
            <ac:picMk id="17" creationId="{534CEFA1-69A6-C618-0273-11D601ACE1BF}"/>
          </ac:picMkLst>
        </pc:picChg>
      </pc:sldChg>
      <pc:sldChg chg="modSp add del mod">
        <pc:chgData name="尾嵜 成真" userId="dd95f81a979e9056" providerId="LiveId" clId="{DC1CDB2B-B43E-4B70-939C-85E5E3A7BA4C}" dt="2022-12-04T08:25:05.527" v="3332" actId="47"/>
        <pc:sldMkLst>
          <pc:docMk/>
          <pc:sldMk cId="1461247472" sldId="314"/>
        </pc:sldMkLst>
        <pc:spChg chg="mod">
          <ac:chgData name="尾嵜 成真" userId="dd95f81a979e9056" providerId="LiveId" clId="{DC1CDB2B-B43E-4B70-939C-85E5E3A7BA4C}" dt="2022-12-04T08:22:17.058" v="3235" actId="1076"/>
          <ac:spMkLst>
            <pc:docMk/>
            <pc:sldMk cId="1461247472" sldId="314"/>
            <ac:spMk id="10" creationId="{4C8D8093-D708-E46A-39FD-79BFCCF8875B}"/>
          </ac:spMkLst>
        </pc:spChg>
      </pc:sldChg>
      <pc:sldChg chg="modSp add del mod">
        <pc:chgData name="尾嵜 成真" userId="dd95f81a979e9056" providerId="LiveId" clId="{DC1CDB2B-B43E-4B70-939C-85E5E3A7BA4C}" dt="2022-12-04T08:09:59.273" v="3142" actId="47"/>
        <pc:sldMkLst>
          <pc:docMk/>
          <pc:sldMk cId="37647303" sldId="315"/>
        </pc:sldMkLst>
        <pc:spChg chg="mod">
          <ac:chgData name="尾嵜 成真" userId="dd95f81a979e9056" providerId="LiveId" clId="{DC1CDB2B-B43E-4B70-939C-85E5E3A7BA4C}" dt="2022-12-04T07:57:12.884" v="3023" actId="20577"/>
          <ac:spMkLst>
            <pc:docMk/>
            <pc:sldMk cId="37647303" sldId="315"/>
            <ac:spMk id="10" creationId="{4C8D8093-D708-E46A-39FD-79BFCCF8875B}"/>
          </ac:spMkLst>
        </pc:spChg>
      </pc:sldChg>
      <pc:sldChg chg="modSp add del mod">
        <pc:chgData name="尾嵜 成真" userId="dd95f81a979e9056" providerId="LiveId" clId="{DC1CDB2B-B43E-4B70-939C-85E5E3A7BA4C}" dt="2022-12-04T08:26:55.237" v="3344" actId="47"/>
        <pc:sldMkLst>
          <pc:docMk/>
          <pc:sldMk cId="1364575317" sldId="316"/>
        </pc:sldMkLst>
        <pc:spChg chg="mod">
          <ac:chgData name="尾嵜 成真" userId="dd95f81a979e9056" providerId="LiveId" clId="{DC1CDB2B-B43E-4B70-939C-85E5E3A7BA4C}" dt="2022-12-04T08:11:16.677" v="3160" actId="255"/>
          <ac:spMkLst>
            <pc:docMk/>
            <pc:sldMk cId="1364575317" sldId="316"/>
            <ac:spMk id="10" creationId="{4C8D8093-D708-E46A-39FD-79BFCCF8875B}"/>
          </ac:spMkLst>
        </pc:spChg>
      </pc:sldChg>
      <pc:sldChg chg="addSp add del mod">
        <pc:chgData name="尾嵜 成真" userId="dd95f81a979e9056" providerId="LiveId" clId="{DC1CDB2B-B43E-4B70-939C-85E5E3A7BA4C}" dt="2022-12-04T08:23:53.547" v="3267" actId="47"/>
        <pc:sldMkLst>
          <pc:docMk/>
          <pc:sldMk cId="1344966726" sldId="317"/>
        </pc:sldMkLst>
        <pc:graphicFrameChg chg="add">
          <ac:chgData name="尾嵜 成真" userId="dd95f81a979e9056" providerId="LiveId" clId="{DC1CDB2B-B43E-4B70-939C-85E5E3A7BA4C}" dt="2022-12-04T08:15:23.131" v="3170" actId="3680"/>
          <ac:graphicFrameMkLst>
            <pc:docMk/>
            <pc:sldMk cId="1344966726" sldId="317"/>
            <ac:graphicFrameMk id="2" creationId="{10FE811A-3151-8048-4A2C-A2BB63B57476}"/>
          </ac:graphicFrameMkLst>
        </pc:graphicFrameChg>
      </pc:sldChg>
      <pc:sldChg chg="modSp add del mod">
        <pc:chgData name="尾嵜 成真" userId="dd95f81a979e9056" providerId="LiveId" clId="{DC1CDB2B-B43E-4B70-939C-85E5E3A7BA4C}" dt="2022-12-04T08:10:22.584" v="3148" actId="47"/>
        <pc:sldMkLst>
          <pc:docMk/>
          <pc:sldMk cId="4285315526" sldId="317"/>
        </pc:sldMkLst>
        <pc:spChg chg="mod">
          <ac:chgData name="尾嵜 成真" userId="dd95f81a979e9056" providerId="LiveId" clId="{DC1CDB2B-B43E-4B70-939C-85E5E3A7BA4C}" dt="2022-12-04T08:08:30.757" v="3136"/>
          <ac:spMkLst>
            <pc:docMk/>
            <pc:sldMk cId="4285315526" sldId="317"/>
            <ac:spMk id="10" creationId="{4C8D8093-D708-E46A-39FD-79BFCCF8875B}"/>
          </ac:spMkLst>
        </pc:spChg>
      </pc:sldChg>
      <pc:sldChg chg="addSp delSp modSp add mod">
        <pc:chgData name="尾嵜 成真" userId="dd95f81a979e9056" providerId="LiveId" clId="{DC1CDB2B-B43E-4B70-939C-85E5E3A7BA4C}" dt="2022-12-04T09:09:25.668" v="4068"/>
        <pc:sldMkLst>
          <pc:docMk/>
          <pc:sldMk cId="3029827572" sldId="318"/>
        </pc:sldMkLst>
        <pc:spChg chg="add del mod">
          <ac:chgData name="尾嵜 成真" userId="dd95f81a979e9056" providerId="LiveId" clId="{DC1CDB2B-B43E-4B70-939C-85E5E3A7BA4C}" dt="2022-12-04T08:40:14.901" v="3660" actId="113"/>
          <ac:spMkLst>
            <pc:docMk/>
            <pc:sldMk cId="3029827572" sldId="318"/>
            <ac:spMk id="3" creationId="{225A54B6-6682-FA11-E36B-37935775FABA}"/>
          </ac:spMkLst>
        </pc:spChg>
        <pc:spChg chg="mod">
          <ac:chgData name="尾嵜 成真" userId="dd95f81a979e9056" providerId="LiveId" clId="{DC1CDB2B-B43E-4B70-939C-85E5E3A7BA4C}" dt="2022-12-04T08:40:10.732" v="3659" actId="113"/>
          <ac:spMkLst>
            <pc:docMk/>
            <pc:sldMk cId="3029827572" sldId="318"/>
            <ac:spMk id="10" creationId="{4C8D8093-D708-E46A-39FD-79BFCCF8875B}"/>
          </ac:spMkLst>
        </pc:spChg>
        <pc:spChg chg="mod">
          <ac:chgData name="尾嵜 成真" userId="dd95f81a979e9056" providerId="LiveId" clId="{DC1CDB2B-B43E-4B70-939C-85E5E3A7BA4C}" dt="2022-12-04T09:09:25.668" v="4068"/>
          <ac:spMkLst>
            <pc:docMk/>
            <pc:sldMk cId="3029827572" sldId="318"/>
            <ac:spMk id="11" creationId="{8F4012D2-E45B-57FF-3B8C-E8092847CB68}"/>
          </ac:spMkLst>
        </pc:spChg>
        <pc:graphicFrameChg chg="mod modGraphic">
          <ac:chgData name="尾嵜 成真" userId="dd95f81a979e9056" providerId="LiveId" clId="{DC1CDB2B-B43E-4B70-939C-85E5E3A7BA4C}" dt="2022-12-04T08:40:01.458" v="3658" actId="947"/>
          <ac:graphicFrameMkLst>
            <pc:docMk/>
            <pc:sldMk cId="3029827572" sldId="318"/>
            <ac:graphicFrameMk id="2" creationId="{10FE811A-3151-8048-4A2C-A2BB63B57476}"/>
          </ac:graphicFrameMkLst>
        </pc:graphicFrameChg>
        <pc:graphicFrameChg chg="add del mod modGraphic">
          <ac:chgData name="尾嵜 成真" userId="dd95f81a979e9056" providerId="LiveId" clId="{DC1CDB2B-B43E-4B70-939C-85E5E3A7BA4C}" dt="2022-12-04T08:39:38.315" v="3656" actId="947"/>
          <ac:graphicFrameMkLst>
            <pc:docMk/>
            <pc:sldMk cId="3029827572" sldId="318"/>
            <ac:graphicFrameMk id="4" creationId="{36B64F84-0DA4-0FF5-2623-E0A2A250DE7B}"/>
          </ac:graphicFrameMkLst>
        </pc:graphicFrameChg>
      </pc:sldChg>
      <pc:sldChg chg="modSp add del mod">
        <pc:chgData name="尾嵜 成真" userId="dd95f81a979e9056" providerId="LiveId" clId="{DC1CDB2B-B43E-4B70-939C-85E5E3A7BA4C}" dt="2022-12-04T08:22:04.148" v="3231"/>
        <pc:sldMkLst>
          <pc:docMk/>
          <pc:sldMk cId="2279105479" sldId="319"/>
        </pc:sldMkLst>
        <pc:graphicFrameChg chg="mod modGraphic">
          <ac:chgData name="尾嵜 成真" userId="dd95f81a979e9056" providerId="LiveId" clId="{DC1CDB2B-B43E-4B70-939C-85E5E3A7BA4C}" dt="2022-12-04T08:22:01.184" v="3229" actId="113"/>
          <ac:graphicFrameMkLst>
            <pc:docMk/>
            <pc:sldMk cId="2279105479" sldId="319"/>
            <ac:graphicFrameMk id="2" creationId="{10FE811A-3151-8048-4A2C-A2BB63B57476}"/>
          </ac:graphicFrameMkLst>
        </pc:graphicFrameChg>
      </pc:sldChg>
      <pc:sldChg chg="modSp add del mod">
        <pc:chgData name="尾嵜 成真" userId="dd95f81a979e9056" providerId="LiveId" clId="{DC1CDB2B-B43E-4B70-939C-85E5E3A7BA4C}" dt="2022-12-04T09:09:25.668" v="4068"/>
        <pc:sldMkLst>
          <pc:docMk/>
          <pc:sldMk cId="3542301423" sldId="319"/>
        </pc:sldMkLst>
        <pc:spChg chg="mod">
          <ac:chgData name="尾嵜 成真" userId="dd95f81a979e9056" providerId="LiveId" clId="{DC1CDB2B-B43E-4B70-939C-85E5E3A7BA4C}" dt="2022-12-04T08:44:09.348" v="3701" actId="1076"/>
          <ac:spMkLst>
            <pc:docMk/>
            <pc:sldMk cId="3542301423" sldId="319"/>
            <ac:spMk id="3" creationId="{225A54B6-6682-FA11-E36B-37935775FABA}"/>
          </ac:spMkLst>
        </pc:spChg>
        <pc:spChg chg="mod">
          <ac:chgData name="尾嵜 成真" userId="dd95f81a979e9056" providerId="LiveId" clId="{DC1CDB2B-B43E-4B70-939C-85E5E3A7BA4C}" dt="2022-12-04T08:40:21.360" v="3661" actId="113"/>
          <ac:spMkLst>
            <pc:docMk/>
            <pc:sldMk cId="3542301423" sldId="319"/>
            <ac:spMk id="10" creationId="{4C8D8093-D708-E46A-39FD-79BFCCF8875B}"/>
          </ac:spMkLst>
        </pc:spChg>
        <pc:spChg chg="mod">
          <ac:chgData name="尾嵜 成真" userId="dd95f81a979e9056" providerId="LiveId" clId="{DC1CDB2B-B43E-4B70-939C-85E5E3A7BA4C}" dt="2022-12-04T09:09:25.668" v="4068"/>
          <ac:spMkLst>
            <pc:docMk/>
            <pc:sldMk cId="3542301423" sldId="319"/>
            <ac:spMk id="11" creationId="{8F4012D2-E45B-57FF-3B8C-E8092847CB68}"/>
          </ac:spMkLst>
        </pc:spChg>
        <pc:graphicFrameChg chg="mod modGraphic">
          <ac:chgData name="尾嵜 成真" userId="dd95f81a979e9056" providerId="LiveId" clId="{DC1CDB2B-B43E-4B70-939C-85E5E3A7BA4C}" dt="2022-12-04T08:44:02.917" v="3700" actId="20577"/>
          <ac:graphicFrameMkLst>
            <pc:docMk/>
            <pc:sldMk cId="3542301423" sldId="319"/>
            <ac:graphicFrameMk id="2" creationId="{10FE811A-3151-8048-4A2C-A2BB63B57476}"/>
          </ac:graphicFrameMkLst>
        </pc:graphicFrameChg>
        <pc:graphicFrameChg chg="mod modGraphic">
          <ac:chgData name="尾嵜 成真" userId="dd95f81a979e9056" providerId="LiveId" clId="{DC1CDB2B-B43E-4B70-939C-85E5E3A7BA4C}" dt="2022-12-04T08:44:54.405" v="3706" actId="947"/>
          <ac:graphicFrameMkLst>
            <pc:docMk/>
            <pc:sldMk cId="3542301423" sldId="319"/>
            <ac:graphicFrameMk id="4" creationId="{36B64F84-0DA4-0FF5-2623-E0A2A250DE7B}"/>
          </ac:graphicFrameMkLst>
        </pc:graphicFrameChg>
      </pc:sldChg>
      <pc:sldChg chg="modSp add mod">
        <pc:chgData name="尾嵜 成真" userId="dd95f81a979e9056" providerId="LiveId" clId="{DC1CDB2B-B43E-4B70-939C-85E5E3A7BA4C}" dt="2022-12-04T09:09:25.668" v="4068"/>
        <pc:sldMkLst>
          <pc:docMk/>
          <pc:sldMk cId="3850382920" sldId="320"/>
        </pc:sldMkLst>
        <pc:spChg chg="mod">
          <ac:chgData name="尾嵜 成真" userId="dd95f81a979e9056" providerId="LiveId" clId="{DC1CDB2B-B43E-4B70-939C-85E5E3A7BA4C}" dt="2022-12-04T08:44:21.512" v="3703" actId="1076"/>
          <ac:spMkLst>
            <pc:docMk/>
            <pc:sldMk cId="3850382920" sldId="320"/>
            <ac:spMk id="3" creationId="{225A54B6-6682-FA11-E36B-37935775FABA}"/>
          </ac:spMkLst>
        </pc:spChg>
        <pc:spChg chg="mod">
          <ac:chgData name="尾嵜 成真" userId="dd95f81a979e9056" providerId="LiveId" clId="{DC1CDB2B-B43E-4B70-939C-85E5E3A7BA4C}" dt="2022-12-04T08:41:04.520" v="3668" actId="113"/>
          <ac:spMkLst>
            <pc:docMk/>
            <pc:sldMk cId="3850382920" sldId="320"/>
            <ac:spMk id="10" creationId="{4C8D8093-D708-E46A-39FD-79BFCCF8875B}"/>
          </ac:spMkLst>
        </pc:spChg>
        <pc:spChg chg="mod">
          <ac:chgData name="尾嵜 成真" userId="dd95f81a979e9056" providerId="LiveId" clId="{DC1CDB2B-B43E-4B70-939C-85E5E3A7BA4C}" dt="2022-12-04T09:09:25.668" v="4068"/>
          <ac:spMkLst>
            <pc:docMk/>
            <pc:sldMk cId="3850382920" sldId="320"/>
            <ac:spMk id="11" creationId="{8F4012D2-E45B-57FF-3B8C-E8092847CB68}"/>
          </ac:spMkLst>
        </pc:spChg>
        <pc:graphicFrameChg chg="mod modGraphic">
          <ac:chgData name="尾嵜 成真" userId="dd95f81a979e9056" providerId="LiveId" clId="{DC1CDB2B-B43E-4B70-939C-85E5E3A7BA4C}" dt="2022-12-04T08:46:03.717" v="3712" actId="947"/>
          <ac:graphicFrameMkLst>
            <pc:docMk/>
            <pc:sldMk cId="3850382920" sldId="320"/>
            <ac:graphicFrameMk id="2" creationId="{10FE811A-3151-8048-4A2C-A2BB63B57476}"/>
          </ac:graphicFrameMkLst>
        </pc:graphicFrameChg>
        <pc:graphicFrameChg chg="mod modGraphic">
          <ac:chgData name="尾嵜 成真" userId="dd95f81a979e9056" providerId="LiveId" clId="{DC1CDB2B-B43E-4B70-939C-85E5E3A7BA4C}" dt="2022-12-04T08:49:05.550" v="3822" actId="947"/>
          <ac:graphicFrameMkLst>
            <pc:docMk/>
            <pc:sldMk cId="3850382920" sldId="320"/>
            <ac:graphicFrameMk id="4" creationId="{36B64F84-0DA4-0FF5-2623-E0A2A250DE7B}"/>
          </ac:graphicFrameMkLst>
        </pc:graphicFrameChg>
      </pc:sldChg>
      <pc:sldChg chg="addSp delSp modSp add del mod">
        <pc:chgData name="尾嵜 成真" userId="dd95f81a979e9056" providerId="LiveId" clId="{DC1CDB2B-B43E-4B70-939C-85E5E3A7BA4C}" dt="2022-12-04T11:50:15.848" v="5205" actId="1076"/>
        <pc:sldMkLst>
          <pc:docMk/>
          <pc:sldMk cId="3321231195" sldId="321"/>
        </pc:sldMkLst>
        <pc:spChg chg="mod">
          <ac:chgData name="尾嵜 成真" userId="dd95f81a979e9056" providerId="LiveId" clId="{DC1CDB2B-B43E-4B70-939C-85E5E3A7BA4C}" dt="2022-12-04T11:46:30.509" v="5196" actId="207"/>
          <ac:spMkLst>
            <pc:docMk/>
            <pc:sldMk cId="3321231195" sldId="321"/>
            <ac:spMk id="10" creationId="{4C8D8093-D708-E46A-39FD-79BFCCF8875B}"/>
          </ac:spMkLst>
        </pc:spChg>
        <pc:spChg chg="mod">
          <ac:chgData name="尾嵜 成真" userId="dd95f81a979e9056" providerId="LiveId" clId="{DC1CDB2B-B43E-4B70-939C-85E5E3A7BA4C}" dt="2022-12-04T11:42:31.846" v="5068" actId="20577"/>
          <ac:spMkLst>
            <pc:docMk/>
            <pc:sldMk cId="3321231195" sldId="321"/>
            <ac:spMk id="12" creationId="{DEAE85ED-D608-8E1E-7E58-4B117E739BEC}"/>
          </ac:spMkLst>
        </pc:spChg>
        <pc:spChg chg="mod">
          <ac:chgData name="尾嵜 成真" userId="dd95f81a979e9056" providerId="LiveId" clId="{DC1CDB2B-B43E-4B70-939C-85E5E3A7BA4C}" dt="2022-12-04T11:50:15.848" v="5205" actId="1076"/>
          <ac:spMkLst>
            <pc:docMk/>
            <pc:sldMk cId="3321231195" sldId="321"/>
            <ac:spMk id="13" creationId="{0244B180-1672-8661-90DA-D123168CF0A7}"/>
          </ac:spMkLst>
        </pc:spChg>
        <pc:graphicFrameChg chg="add del mod modGraphic">
          <ac:chgData name="尾嵜 成真" userId="dd95f81a979e9056" providerId="LiveId" clId="{DC1CDB2B-B43E-4B70-939C-85E5E3A7BA4C}" dt="2022-12-04T11:36:16.289" v="4869" actId="478"/>
          <ac:graphicFrameMkLst>
            <pc:docMk/>
            <pc:sldMk cId="3321231195" sldId="321"/>
            <ac:graphicFrameMk id="2" creationId="{1D52A1D7-D791-E7AD-56B2-D7C60A7D777B}"/>
          </ac:graphicFrameMkLst>
        </pc:graphicFrameChg>
        <pc:graphicFrameChg chg="add mod modGraphic">
          <ac:chgData name="尾嵜 成真" userId="dd95f81a979e9056" providerId="LiveId" clId="{DC1CDB2B-B43E-4B70-939C-85E5E3A7BA4C}" dt="2022-12-04T11:50:15.848" v="5205" actId="1076"/>
          <ac:graphicFrameMkLst>
            <pc:docMk/>
            <pc:sldMk cId="3321231195" sldId="321"/>
            <ac:graphicFrameMk id="5" creationId="{8BE3D32B-A87E-4243-B12B-E52BC7D25B72}"/>
          </ac:graphicFrameMkLst>
        </pc:graphicFrameChg>
        <pc:picChg chg="del">
          <ac:chgData name="尾嵜 成真" userId="dd95f81a979e9056" providerId="LiveId" clId="{DC1CDB2B-B43E-4B70-939C-85E5E3A7BA4C}" dt="2022-12-04T11:35:08.022" v="4840" actId="478"/>
          <ac:picMkLst>
            <pc:docMk/>
            <pc:sldMk cId="3321231195" sldId="321"/>
            <ac:picMk id="3" creationId="{012AC43C-B2BE-684D-836C-38FB5BA95BA5}"/>
          </ac:picMkLst>
        </pc:picChg>
        <pc:picChg chg="add del mod">
          <ac:chgData name="尾嵜 成真" userId="dd95f81a979e9056" providerId="LiveId" clId="{DC1CDB2B-B43E-4B70-939C-85E5E3A7BA4C}" dt="2022-12-04T11:40:56.929" v="5032" actId="478"/>
          <ac:picMkLst>
            <pc:docMk/>
            <pc:sldMk cId="3321231195" sldId="321"/>
            <ac:picMk id="4" creationId="{FCB23614-81AE-DA09-5B7C-23AD29BCC5E1}"/>
          </ac:picMkLst>
        </pc:picChg>
      </pc:sldChg>
      <pc:sldChg chg="add del ord">
        <pc:chgData name="尾嵜 成真" userId="dd95f81a979e9056" providerId="LiveId" clId="{DC1CDB2B-B43E-4B70-939C-85E5E3A7BA4C}" dt="2022-12-04T11:48:52.152" v="5201" actId="47"/>
        <pc:sldMkLst>
          <pc:docMk/>
          <pc:sldMk cId="1998143017" sldId="322"/>
        </pc:sldMkLst>
      </pc:sldChg>
      <pc:sldChg chg="add">
        <pc:chgData name="尾嵜 成真" userId="dd95f81a979e9056" providerId="LiveId" clId="{DC1CDB2B-B43E-4B70-939C-85E5E3A7BA4C}" dt="2022-12-04T11:47:12.538" v="5197"/>
        <pc:sldMkLst>
          <pc:docMk/>
          <pc:sldMk cId="2066859780" sldId="323"/>
        </pc:sldMkLst>
      </pc:sldChg>
      <pc:sldChg chg="add">
        <pc:chgData name="尾嵜 成真" userId="dd95f81a979e9056" providerId="LiveId" clId="{DC1CDB2B-B43E-4B70-939C-85E5E3A7BA4C}" dt="2022-12-04T11:47:19.929" v="5200"/>
        <pc:sldMkLst>
          <pc:docMk/>
          <pc:sldMk cId="3940852573" sldId="324"/>
        </pc:sldMkLst>
      </pc:sldChg>
    </pc:docChg>
  </pc:docChgLst>
  <pc:docChgLst>
    <pc:chgData name="尾嵜 成真" userId="dd95f81a979e9056" providerId="LiveId" clId="{4403B42C-96B3-4353-8966-81E9C558190C}"/>
    <pc:docChg chg="undo custSel delSld modSld">
      <pc:chgData name="尾嵜 成真" userId="dd95f81a979e9056" providerId="LiveId" clId="{4403B42C-96B3-4353-8966-81E9C558190C}" dt="2022-12-03T12:45:46.934" v="117" actId="207"/>
      <pc:docMkLst>
        <pc:docMk/>
      </pc:docMkLst>
      <pc:sldChg chg="addSp delSp modSp mod">
        <pc:chgData name="尾嵜 成真" userId="dd95f81a979e9056" providerId="LiveId" clId="{4403B42C-96B3-4353-8966-81E9C558190C}" dt="2022-12-03T12:45:21.375" v="114" actId="207"/>
        <pc:sldMkLst>
          <pc:docMk/>
          <pc:sldMk cId="0" sldId="259"/>
        </pc:sldMkLst>
        <pc:spChg chg="add mod">
          <ac:chgData name="尾嵜 成真" userId="dd95f81a979e9056" providerId="LiveId" clId="{4403B42C-96B3-4353-8966-81E9C558190C}" dt="2022-12-03T12:40:15.091" v="81" actId="2711"/>
          <ac:spMkLst>
            <pc:docMk/>
            <pc:sldMk cId="0" sldId="259"/>
            <ac:spMk id="7" creationId="{868586D0-495E-0042-21C8-6D9C53F32F5A}"/>
          </ac:spMkLst>
        </pc:spChg>
        <pc:spChg chg="add mod">
          <ac:chgData name="尾嵜 成真" userId="dd95f81a979e9056" providerId="LiveId" clId="{4403B42C-96B3-4353-8966-81E9C558190C}" dt="2022-12-03T12:40:17.551" v="82" actId="2711"/>
          <ac:spMkLst>
            <pc:docMk/>
            <pc:sldMk cId="0" sldId="259"/>
            <ac:spMk id="8" creationId="{1ACDCEDB-3A9A-B841-DD5E-AF772017E75B}"/>
          </ac:spMkLst>
        </pc:spChg>
        <pc:spChg chg="add del mod">
          <ac:chgData name="尾嵜 成真" userId="dd95f81a979e9056" providerId="LiveId" clId="{4403B42C-96B3-4353-8966-81E9C558190C}" dt="2022-12-03T12:37:29.596" v="58"/>
          <ac:spMkLst>
            <pc:docMk/>
            <pc:sldMk cId="0" sldId="259"/>
            <ac:spMk id="9" creationId="{05606053-5AAC-4884-7DB4-5F1A0D330763}"/>
          </ac:spMkLst>
        </pc:spChg>
        <pc:spChg chg="add mod">
          <ac:chgData name="尾嵜 成真" userId="dd95f81a979e9056" providerId="LiveId" clId="{4403B42C-96B3-4353-8966-81E9C558190C}" dt="2022-12-03T12:41:05.627" v="89" actId="1076"/>
          <ac:spMkLst>
            <pc:docMk/>
            <pc:sldMk cId="0" sldId="259"/>
            <ac:spMk id="10" creationId="{A69571F4-BBF9-1D5E-AB90-6345D5ACAD32}"/>
          </ac:spMkLst>
        </pc:spChg>
        <pc:spChg chg="add del mod">
          <ac:chgData name="尾嵜 成真" userId="dd95f81a979e9056" providerId="LiveId" clId="{4403B42C-96B3-4353-8966-81E9C558190C}" dt="2022-12-03T12:37:45.341" v="63"/>
          <ac:spMkLst>
            <pc:docMk/>
            <pc:sldMk cId="0" sldId="259"/>
            <ac:spMk id="11" creationId="{F67F113D-0FCB-B096-D3F4-D32196206491}"/>
          </ac:spMkLst>
        </pc:spChg>
        <pc:spChg chg="add mod">
          <ac:chgData name="尾嵜 成真" userId="dd95f81a979e9056" providerId="LiveId" clId="{4403B42C-96B3-4353-8966-81E9C558190C}" dt="2022-12-03T12:41:16.396" v="91" actId="1076"/>
          <ac:spMkLst>
            <pc:docMk/>
            <pc:sldMk cId="0" sldId="259"/>
            <ac:spMk id="12" creationId="{447B83FD-7886-15F1-19BE-29E3263FE945}"/>
          </ac:spMkLst>
        </pc:spChg>
        <pc:spChg chg="mod">
          <ac:chgData name="尾嵜 成真" userId="dd95f81a979e9056" providerId="LiveId" clId="{4403B42C-96B3-4353-8966-81E9C558190C}" dt="2022-12-03T12:38:45.872" v="70"/>
          <ac:spMkLst>
            <pc:docMk/>
            <pc:sldMk cId="0" sldId="259"/>
            <ac:spMk id="14" creationId="{81E8896D-7B8D-2464-918D-C1DC54D5C3CD}"/>
          </ac:spMkLst>
        </pc:spChg>
        <pc:spChg chg="mod">
          <ac:chgData name="尾嵜 成真" userId="dd95f81a979e9056" providerId="LiveId" clId="{4403B42C-96B3-4353-8966-81E9C558190C}" dt="2022-12-03T12:38:45.872" v="70"/>
          <ac:spMkLst>
            <pc:docMk/>
            <pc:sldMk cId="0" sldId="259"/>
            <ac:spMk id="15" creationId="{EA30A891-9341-323E-EB66-0F64E3D3D20A}"/>
          </ac:spMkLst>
        </pc:spChg>
        <pc:spChg chg="add mod">
          <ac:chgData name="尾嵜 成真" userId="dd95f81a979e9056" providerId="LiveId" clId="{4403B42C-96B3-4353-8966-81E9C558190C}" dt="2022-12-03T12:40:50.121" v="87" actId="2711"/>
          <ac:spMkLst>
            <pc:docMk/>
            <pc:sldMk cId="0" sldId="259"/>
            <ac:spMk id="16" creationId="{6494AC06-B42F-33DA-6522-B8FB9C5EDEED}"/>
          </ac:spMkLst>
        </pc:spChg>
        <pc:spChg chg="mod">
          <ac:chgData name="尾嵜 成真" userId="dd95f81a979e9056" providerId="LiveId" clId="{4403B42C-96B3-4353-8966-81E9C558190C}" dt="2022-12-03T12:45:21.375" v="114" actId="207"/>
          <ac:spMkLst>
            <pc:docMk/>
            <pc:sldMk cId="0" sldId="259"/>
            <ac:spMk id="18" creationId="{00000000-0000-0000-0000-000000000000}"/>
          </ac:spMkLst>
        </pc:spChg>
        <pc:spChg chg="del mod">
          <ac:chgData name="尾嵜 成真" userId="dd95f81a979e9056" providerId="LiveId" clId="{4403B42C-96B3-4353-8966-81E9C558190C}" dt="2022-12-03T12:36:32.442" v="45" actId="478"/>
          <ac:spMkLst>
            <pc:docMk/>
            <pc:sldMk cId="0" sldId="259"/>
            <ac:spMk id="19" creationId="{00000000-0000-0000-0000-000000000000}"/>
          </ac:spMkLst>
        </pc:spChg>
        <pc:spChg chg="mod">
          <ac:chgData name="尾嵜 成真" userId="dd95f81a979e9056" providerId="LiveId" clId="{4403B42C-96B3-4353-8966-81E9C558190C}" dt="2022-12-03T12:39:36.345" v="73"/>
          <ac:spMkLst>
            <pc:docMk/>
            <pc:sldMk cId="0" sldId="259"/>
            <ac:spMk id="22" creationId="{C7DB802D-7F8C-0A59-91B5-61BCEB0EE112}"/>
          </ac:spMkLst>
        </pc:spChg>
        <pc:spChg chg="mod">
          <ac:chgData name="尾嵜 成真" userId="dd95f81a979e9056" providerId="LiveId" clId="{4403B42C-96B3-4353-8966-81E9C558190C}" dt="2022-12-03T12:39:52.387" v="80"/>
          <ac:spMkLst>
            <pc:docMk/>
            <pc:sldMk cId="0" sldId="259"/>
            <ac:spMk id="23" creationId="{9DA07D66-0103-FFB2-4785-A9885F877AB8}"/>
          </ac:spMkLst>
        </pc:spChg>
        <pc:spChg chg="del">
          <ac:chgData name="尾嵜 成真" userId="dd95f81a979e9056" providerId="LiveId" clId="{4403B42C-96B3-4353-8966-81E9C558190C}" dt="2022-12-03T12:36:05.863" v="36" actId="478"/>
          <ac:spMkLst>
            <pc:docMk/>
            <pc:sldMk cId="0" sldId="259"/>
            <ac:spMk id="32" creationId="{00000000-0000-0000-0000-000000000000}"/>
          </ac:spMkLst>
        </pc:spChg>
        <pc:spChg chg="del">
          <ac:chgData name="尾嵜 成真" userId="dd95f81a979e9056" providerId="LiveId" clId="{4403B42C-96B3-4353-8966-81E9C558190C}" dt="2022-12-03T12:36:04.870" v="35" actId="478"/>
          <ac:spMkLst>
            <pc:docMk/>
            <pc:sldMk cId="0" sldId="259"/>
            <ac:spMk id="33" creationId="{00000000-0000-0000-0000-000000000000}"/>
          </ac:spMkLst>
        </pc:spChg>
        <pc:spChg chg="del">
          <ac:chgData name="尾嵜 成真" userId="dd95f81a979e9056" providerId="LiveId" clId="{4403B42C-96B3-4353-8966-81E9C558190C}" dt="2022-12-03T12:36:17.242" v="38" actId="478"/>
          <ac:spMkLst>
            <pc:docMk/>
            <pc:sldMk cId="0" sldId="259"/>
            <ac:spMk id="38" creationId="{00000000-0000-0000-0000-000000000000}"/>
          </ac:spMkLst>
        </pc:spChg>
        <pc:spChg chg="del">
          <ac:chgData name="尾嵜 成真" userId="dd95f81a979e9056" providerId="LiveId" clId="{4403B42C-96B3-4353-8966-81E9C558190C}" dt="2022-12-03T12:36:15.918" v="37" actId="478"/>
          <ac:spMkLst>
            <pc:docMk/>
            <pc:sldMk cId="0" sldId="259"/>
            <ac:spMk id="39" creationId="{00000000-0000-0000-0000-000000000000}"/>
          </ac:spMkLst>
        </pc:spChg>
        <pc:spChg chg="del">
          <ac:chgData name="尾嵜 成真" userId="dd95f81a979e9056" providerId="LiveId" clId="{4403B42C-96B3-4353-8966-81E9C558190C}" dt="2022-12-03T12:36:19.461" v="40" actId="478"/>
          <ac:spMkLst>
            <pc:docMk/>
            <pc:sldMk cId="0" sldId="259"/>
            <ac:spMk id="43" creationId="{00000000-0000-0000-0000-000000000000}"/>
          </ac:spMkLst>
        </pc:spChg>
        <pc:spChg chg="del">
          <ac:chgData name="尾嵜 成真" userId="dd95f81a979e9056" providerId="LiveId" clId="{4403B42C-96B3-4353-8966-81E9C558190C}" dt="2022-12-03T12:36:18.375" v="39" actId="478"/>
          <ac:spMkLst>
            <pc:docMk/>
            <pc:sldMk cId="0" sldId="259"/>
            <ac:spMk id="44" creationId="{00000000-0000-0000-0000-000000000000}"/>
          </ac:spMkLst>
        </pc:spChg>
        <pc:spChg chg="del">
          <ac:chgData name="尾嵜 成真" userId="dd95f81a979e9056" providerId="LiveId" clId="{4403B42C-96B3-4353-8966-81E9C558190C}" dt="2022-12-03T12:36:21.912" v="42" actId="478"/>
          <ac:spMkLst>
            <pc:docMk/>
            <pc:sldMk cId="0" sldId="259"/>
            <ac:spMk id="48" creationId="{00000000-0000-0000-0000-000000000000}"/>
          </ac:spMkLst>
        </pc:spChg>
        <pc:spChg chg="del">
          <ac:chgData name="尾嵜 成真" userId="dd95f81a979e9056" providerId="LiveId" clId="{4403B42C-96B3-4353-8966-81E9C558190C}" dt="2022-12-03T12:36:20.784" v="41" actId="478"/>
          <ac:spMkLst>
            <pc:docMk/>
            <pc:sldMk cId="0" sldId="259"/>
            <ac:spMk id="50" creationId="{00000000-0000-0000-0000-000000000000}"/>
          </ac:spMkLst>
        </pc:spChg>
        <pc:grpChg chg="mod">
          <ac:chgData name="尾嵜 成真" userId="dd95f81a979e9056" providerId="LiveId" clId="{4403B42C-96B3-4353-8966-81E9C558190C}" dt="2022-12-03T12:38:36.754" v="69" actId="1076"/>
          <ac:grpSpMkLst>
            <pc:docMk/>
            <pc:sldMk cId="0" sldId="259"/>
            <ac:grpSpMk id="2" creationId="{F3E18761-6F4D-4A56-A95B-FE9E51163FF2}"/>
          </ac:grpSpMkLst>
        </pc:grpChg>
        <pc:grpChg chg="mod">
          <ac:chgData name="尾嵜 成真" userId="dd95f81a979e9056" providerId="LiveId" clId="{4403B42C-96B3-4353-8966-81E9C558190C}" dt="2022-12-03T12:38:36.754" v="69" actId="1076"/>
          <ac:grpSpMkLst>
            <pc:docMk/>
            <pc:sldMk cId="0" sldId="259"/>
            <ac:grpSpMk id="3" creationId="{28D86D72-E7AD-4CA2-BA44-25225DE74CDA}"/>
          </ac:grpSpMkLst>
        </pc:grpChg>
        <pc:grpChg chg="mod">
          <ac:chgData name="尾嵜 成真" userId="dd95f81a979e9056" providerId="LiveId" clId="{4403B42C-96B3-4353-8966-81E9C558190C}" dt="2022-12-03T12:38:36.754" v="69" actId="1076"/>
          <ac:grpSpMkLst>
            <pc:docMk/>
            <pc:sldMk cId="0" sldId="259"/>
            <ac:grpSpMk id="4" creationId="{A55DAF8F-E612-4233-AEC5-F612CD50E7CD}"/>
          </ac:grpSpMkLst>
        </pc:grpChg>
        <pc:grpChg chg="mod">
          <ac:chgData name="尾嵜 成真" userId="dd95f81a979e9056" providerId="LiveId" clId="{4403B42C-96B3-4353-8966-81E9C558190C}" dt="2022-12-03T12:38:36.754" v="69" actId="1076"/>
          <ac:grpSpMkLst>
            <pc:docMk/>
            <pc:sldMk cId="0" sldId="259"/>
            <ac:grpSpMk id="5" creationId="{9A03F420-9491-4177-BECB-F1640F380D4C}"/>
          </ac:grpSpMkLst>
        </pc:grpChg>
        <pc:grpChg chg="mod">
          <ac:chgData name="尾嵜 成真" userId="dd95f81a979e9056" providerId="LiveId" clId="{4403B42C-96B3-4353-8966-81E9C558190C}" dt="2022-12-03T12:38:36.754" v="69" actId="1076"/>
          <ac:grpSpMkLst>
            <pc:docMk/>
            <pc:sldMk cId="0" sldId="259"/>
            <ac:grpSpMk id="6" creationId="{D1DBE470-BFFD-4DB0-B7FA-93F737876573}"/>
          </ac:grpSpMkLst>
        </pc:grpChg>
        <pc:grpChg chg="add del mod">
          <ac:chgData name="尾嵜 成真" userId="dd95f81a979e9056" providerId="LiveId" clId="{4403B42C-96B3-4353-8966-81E9C558190C}" dt="2022-12-03T12:39:38.770" v="74" actId="478"/>
          <ac:grpSpMkLst>
            <pc:docMk/>
            <pc:sldMk cId="0" sldId="259"/>
            <ac:grpSpMk id="13" creationId="{66D4E44C-85B8-F17F-C26D-BD4F048B744E}"/>
          </ac:grpSpMkLst>
        </pc:grpChg>
        <pc:grpChg chg="add mod">
          <ac:chgData name="尾嵜 成真" userId="dd95f81a979e9056" providerId="LiveId" clId="{4403B42C-96B3-4353-8966-81E9C558190C}" dt="2022-12-03T12:39:48.700" v="75" actId="1076"/>
          <ac:grpSpMkLst>
            <pc:docMk/>
            <pc:sldMk cId="0" sldId="259"/>
            <ac:grpSpMk id="17" creationId="{B0FD30C0-9718-FE51-0480-A8AA07EA80FC}"/>
          </ac:grpSpMkLst>
        </pc:grpChg>
      </pc:sldChg>
      <pc:sldChg chg="delSp modSp mod">
        <pc:chgData name="尾嵜 成真" userId="dd95f81a979e9056" providerId="LiveId" clId="{4403B42C-96B3-4353-8966-81E9C558190C}" dt="2022-12-03T12:45:33.791" v="115" actId="207"/>
        <pc:sldMkLst>
          <pc:docMk/>
          <pc:sldMk cId="0" sldId="293"/>
        </pc:sldMkLst>
        <pc:spChg chg="mod">
          <ac:chgData name="尾嵜 成真" userId="dd95f81a979e9056" providerId="LiveId" clId="{4403B42C-96B3-4353-8966-81E9C558190C}" dt="2022-12-03T12:45:33.791" v="115" actId="207"/>
          <ac:spMkLst>
            <pc:docMk/>
            <pc:sldMk cId="0" sldId="293"/>
            <ac:spMk id="7" creationId="{00000000-0000-0000-0000-000000000000}"/>
          </ac:spMkLst>
        </pc:spChg>
        <pc:spChg chg="del">
          <ac:chgData name="尾嵜 成真" userId="dd95f81a979e9056" providerId="LiveId" clId="{4403B42C-96B3-4353-8966-81E9C558190C}" dt="2022-12-03T12:35:39.007" v="33" actId="478"/>
          <ac:spMkLst>
            <pc:docMk/>
            <pc:sldMk cId="0" sldId="293"/>
            <ac:spMk id="18" creationId="{00000000-0000-0000-0000-000000000000}"/>
          </ac:spMkLst>
        </pc:spChg>
        <pc:grpChg chg="del">
          <ac:chgData name="尾嵜 成真" userId="dd95f81a979e9056" providerId="LiveId" clId="{4403B42C-96B3-4353-8966-81E9C558190C}" dt="2022-12-01T15:17:03.770" v="1" actId="478"/>
          <ac:grpSpMkLst>
            <pc:docMk/>
            <pc:sldMk cId="0" sldId="293"/>
            <ac:grpSpMk id="9" creationId="{00000000-0000-0000-0000-000000000000}"/>
          </ac:grpSpMkLst>
        </pc:grpChg>
      </pc:sldChg>
      <pc:sldChg chg="del">
        <pc:chgData name="尾嵜 成真" userId="dd95f81a979e9056" providerId="LiveId" clId="{4403B42C-96B3-4353-8966-81E9C558190C}" dt="2022-12-03T12:42:08.184" v="92" actId="47"/>
        <pc:sldMkLst>
          <pc:docMk/>
          <pc:sldMk cId="0" sldId="294"/>
        </pc:sldMkLst>
      </pc:sldChg>
      <pc:sldChg chg="addSp delSp modSp mod">
        <pc:chgData name="尾嵜 成真" userId="dd95f81a979e9056" providerId="LiveId" clId="{4403B42C-96B3-4353-8966-81E9C558190C}" dt="2022-12-03T12:45:46.934" v="117" actId="207"/>
        <pc:sldMkLst>
          <pc:docMk/>
          <pc:sldMk cId="0" sldId="296"/>
        </pc:sldMkLst>
        <pc:spChg chg="add del mod">
          <ac:chgData name="尾嵜 成真" userId="dd95f81a979e9056" providerId="LiveId" clId="{4403B42C-96B3-4353-8966-81E9C558190C}" dt="2022-12-03T12:44:17.602" v="107" actId="478"/>
          <ac:spMkLst>
            <pc:docMk/>
            <pc:sldMk cId="0" sldId="296"/>
            <ac:spMk id="3" creationId="{D6336E7A-8FDE-B522-31ED-907583D2BFAE}"/>
          </ac:spMkLst>
        </pc:spChg>
        <pc:spChg chg="del">
          <ac:chgData name="尾嵜 成真" userId="dd95f81a979e9056" providerId="LiveId" clId="{4403B42C-96B3-4353-8966-81E9C558190C}" dt="2022-12-03T12:44:14.359" v="105" actId="478"/>
          <ac:spMkLst>
            <pc:docMk/>
            <pc:sldMk cId="0" sldId="296"/>
            <ac:spMk id="5" creationId="{00000000-0000-0000-0000-000000000000}"/>
          </ac:spMkLst>
        </pc:spChg>
        <pc:spChg chg="del">
          <ac:chgData name="尾嵜 成真" userId="dd95f81a979e9056" providerId="LiveId" clId="{4403B42C-96B3-4353-8966-81E9C558190C}" dt="2022-12-03T12:44:15.444" v="106" actId="478"/>
          <ac:spMkLst>
            <pc:docMk/>
            <pc:sldMk cId="0" sldId="296"/>
            <ac:spMk id="6" creationId="{00000000-0000-0000-0000-000000000000}"/>
          </ac:spMkLst>
        </pc:spChg>
        <pc:spChg chg="add del mod">
          <ac:chgData name="尾嵜 成真" userId="dd95f81a979e9056" providerId="LiveId" clId="{4403B42C-96B3-4353-8966-81E9C558190C}" dt="2022-12-03T12:44:18.722" v="108" actId="478"/>
          <ac:spMkLst>
            <pc:docMk/>
            <pc:sldMk cId="0" sldId="296"/>
            <ac:spMk id="7" creationId="{7B068881-E8BB-939D-A7D6-5C9AB9951078}"/>
          </ac:spMkLst>
        </pc:spChg>
        <pc:spChg chg="add mod">
          <ac:chgData name="尾嵜 成真" userId="dd95f81a979e9056" providerId="LiveId" clId="{4403B42C-96B3-4353-8966-81E9C558190C}" dt="2022-12-03T12:44:19.849" v="109"/>
          <ac:spMkLst>
            <pc:docMk/>
            <pc:sldMk cId="0" sldId="296"/>
            <ac:spMk id="8" creationId="{E68EC498-B1F1-C5F1-2FD1-507AA0041E69}"/>
          </ac:spMkLst>
        </pc:spChg>
        <pc:spChg chg="add mod">
          <ac:chgData name="尾嵜 成真" userId="dd95f81a979e9056" providerId="LiveId" clId="{4403B42C-96B3-4353-8966-81E9C558190C}" dt="2022-12-03T12:44:19.849" v="109"/>
          <ac:spMkLst>
            <pc:docMk/>
            <pc:sldMk cId="0" sldId="296"/>
            <ac:spMk id="9" creationId="{C4BF334A-C730-DA40-D621-9AECF639C3AD}"/>
          </ac:spMkLst>
        </pc:spChg>
        <pc:spChg chg="add mod">
          <ac:chgData name="尾嵜 成真" userId="dd95f81a979e9056" providerId="LiveId" clId="{4403B42C-96B3-4353-8966-81E9C558190C}" dt="2022-12-03T12:44:19.849" v="109"/>
          <ac:spMkLst>
            <pc:docMk/>
            <pc:sldMk cId="0" sldId="296"/>
            <ac:spMk id="10" creationId="{A7FFE026-5E7E-D16A-CC4C-022CECCE3975}"/>
          </ac:spMkLst>
        </pc:spChg>
        <pc:spChg chg="add mod">
          <ac:chgData name="尾嵜 成真" userId="dd95f81a979e9056" providerId="LiveId" clId="{4403B42C-96B3-4353-8966-81E9C558190C}" dt="2022-12-03T12:45:46.934" v="117" actId="207"/>
          <ac:spMkLst>
            <pc:docMk/>
            <pc:sldMk cId="0" sldId="296"/>
            <ac:spMk id="11" creationId="{9C4ACA2C-243E-64EC-3863-B06F6CC60B53}"/>
          </ac:spMkLst>
        </pc:spChg>
        <pc:spChg chg="add mod">
          <ac:chgData name="尾嵜 成真" userId="dd95f81a979e9056" providerId="LiveId" clId="{4403B42C-96B3-4353-8966-81E9C558190C}" dt="2022-12-03T12:44:19.849" v="109"/>
          <ac:spMkLst>
            <pc:docMk/>
            <pc:sldMk cId="0" sldId="296"/>
            <ac:spMk id="12" creationId="{9B3D42A4-6B41-E50E-97D0-D1201A09C07E}"/>
          </ac:spMkLst>
        </pc:spChg>
        <pc:spChg chg="add mod">
          <ac:chgData name="尾嵜 成真" userId="dd95f81a979e9056" providerId="LiveId" clId="{4403B42C-96B3-4353-8966-81E9C558190C}" dt="2022-12-03T12:44:29.727" v="110" actId="207"/>
          <ac:spMkLst>
            <pc:docMk/>
            <pc:sldMk cId="0" sldId="296"/>
            <ac:spMk id="13" creationId="{09CB93E6-2ACE-D900-6015-7B6659FB85A7}"/>
          </ac:spMkLst>
        </pc:spChg>
      </pc:sldChg>
      <pc:sldChg chg="addSp delSp modSp del mod">
        <pc:chgData name="尾嵜 成真" userId="dd95f81a979e9056" providerId="LiveId" clId="{4403B42C-96B3-4353-8966-81E9C558190C}" dt="2022-12-03T12:44:33.446" v="111" actId="47"/>
        <pc:sldMkLst>
          <pc:docMk/>
          <pc:sldMk cId="3321231195" sldId="321"/>
        </pc:sldMkLst>
        <pc:spChg chg="del">
          <ac:chgData name="尾嵜 成真" userId="dd95f81a979e9056" providerId="LiveId" clId="{4403B42C-96B3-4353-8966-81E9C558190C}" dt="2022-12-01T15:18:24.961" v="5" actId="478"/>
          <ac:spMkLst>
            <pc:docMk/>
            <pc:sldMk cId="3321231195" sldId="321"/>
            <ac:spMk id="2" creationId="{00000000-0000-0000-0000-000000000000}"/>
          </ac:spMkLst>
        </pc:spChg>
        <pc:spChg chg="add mod">
          <ac:chgData name="尾嵜 成真" userId="dd95f81a979e9056" providerId="LiveId" clId="{4403B42C-96B3-4353-8966-81E9C558190C}" dt="2022-12-03T12:43:03.736" v="98" actId="1076"/>
          <ac:spMkLst>
            <pc:docMk/>
            <pc:sldMk cId="3321231195" sldId="321"/>
            <ac:spMk id="2" creationId="{412A34F8-A762-8C40-8AE0-865FADE5AD4F}"/>
          </ac:spMkLst>
        </pc:spChg>
        <pc:spChg chg="add mod">
          <ac:chgData name="尾嵜 成真" userId="dd95f81a979e9056" providerId="LiveId" clId="{4403B42C-96B3-4353-8966-81E9C558190C}" dt="2022-12-03T12:43:59.198" v="104" actId="207"/>
          <ac:spMkLst>
            <pc:docMk/>
            <pc:sldMk cId="3321231195" sldId="321"/>
            <ac:spMk id="3" creationId="{381B9D8C-3094-7588-9DB6-C6CF9817092A}"/>
          </ac:spMkLst>
        </pc:spChg>
        <pc:spChg chg="add mod">
          <ac:chgData name="尾嵜 成真" userId="dd95f81a979e9056" providerId="LiveId" clId="{4403B42C-96B3-4353-8966-81E9C558190C}" dt="2022-12-01T15:19:26.339" v="19"/>
          <ac:spMkLst>
            <pc:docMk/>
            <pc:sldMk cId="3321231195" sldId="321"/>
            <ac:spMk id="4" creationId="{63DDA6E9-21C8-28CC-E458-A4A6DA45E02A}"/>
          </ac:spMkLst>
        </pc:spChg>
        <pc:spChg chg="add mod">
          <ac:chgData name="尾嵜 成真" userId="dd95f81a979e9056" providerId="LiveId" clId="{4403B42C-96B3-4353-8966-81E9C558190C}" dt="2022-12-01T15:19:05.657" v="13" actId="2711"/>
          <ac:spMkLst>
            <pc:docMk/>
            <pc:sldMk cId="3321231195" sldId="321"/>
            <ac:spMk id="5" creationId="{B6B1837C-F9A0-255A-E23D-0A20C6A1469A}"/>
          </ac:spMkLst>
        </pc:spChg>
        <pc:spChg chg="add mod">
          <ac:chgData name="尾嵜 成真" userId="dd95f81a979e9056" providerId="LiveId" clId="{4403B42C-96B3-4353-8966-81E9C558190C}" dt="2022-12-01T15:18:44.599" v="8" actId="21"/>
          <ac:spMkLst>
            <pc:docMk/>
            <pc:sldMk cId="3321231195" sldId="321"/>
            <ac:spMk id="6" creationId="{39F7E4F2-6629-1EAF-ABD7-14130CDD1EA2}"/>
          </ac:spMkLst>
        </pc:spChg>
        <pc:spChg chg="add del mod">
          <ac:chgData name="尾嵜 成真" userId="dd95f81a979e9056" providerId="LiveId" clId="{4403B42C-96B3-4353-8966-81E9C558190C}" dt="2022-12-01T15:19:37.483" v="23"/>
          <ac:spMkLst>
            <pc:docMk/>
            <pc:sldMk cId="3321231195" sldId="321"/>
            <ac:spMk id="7" creationId="{BAF5D147-8EE6-6B36-ABB6-63B9E8E77835}"/>
          </ac:spMkLst>
        </pc:spChg>
        <pc:spChg chg="add mod">
          <ac:chgData name="尾嵜 成真" userId="dd95f81a979e9056" providerId="LiveId" clId="{4403B42C-96B3-4353-8966-81E9C558190C}" dt="2022-12-03T12:43:34.955" v="100" actId="20577"/>
          <ac:spMkLst>
            <pc:docMk/>
            <pc:sldMk cId="3321231195" sldId="321"/>
            <ac:spMk id="8" creationId="{65BFE56F-1766-502D-656A-9245C5355BE8}"/>
          </ac:spMkLst>
        </pc:spChg>
        <pc:spChg chg="add del mod">
          <ac:chgData name="尾嵜 成真" userId="dd95f81a979e9056" providerId="LiveId" clId="{4403B42C-96B3-4353-8966-81E9C558190C}" dt="2022-12-01T15:19:58.486" v="29" actId="478"/>
          <ac:spMkLst>
            <pc:docMk/>
            <pc:sldMk cId="3321231195" sldId="321"/>
            <ac:spMk id="10" creationId="{BAC1570A-2BDD-8425-77FE-30C3248C6A57}"/>
          </ac:spMkLst>
        </pc:spChg>
        <pc:spChg chg="del mod">
          <ac:chgData name="尾嵜 成真" userId="dd95f81a979e9056" providerId="LiveId" clId="{4403B42C-96B3-4353-8966-81E9C558190C}" dt="2022-12-01T15:19:45.266" v="27" actId="478"/>
          <ac:spMkLst>
            <pc:docMk/>
            <pc:sldMk cId="3321231195" sldId="321"/>
            <ac:spMk id="37" creationId="{00000000-0000-0000-0000-000000000000}"/>
          </ac:spMkLst>
        </pc:spChg>
      </pc:sldChg>
    </pc:docChg>
  </pc:docChgLst>
  <pc:docChgLst>
    <pc:chgData name="尾嵜 成真" userId="dd95f81a979e9056" providerId="LiveId" clId="{4AE731A8-771B-4059-BD1F-4064A0027A78}"/>
    <pc:docChg chg="modSld">
      <pc:chgData name="尾嵜 成真" userId="dd95f81a979e9056" providerId="LiveId" clId="{4AE731A8-771B-4059-BD1F-4064A0027A78}" dt="2022-12-03T13:20:05.613" v="206" actId="6549"/>
      <pc:docMkLst>
        <pc:docMk/>
      </pc:docMkLst>
      <pc:sldChg chg="modSp mod">
        <pc:chgData name="尾嵜 成真" userId="dd95f81a979e9056" providerId="LiveId" clId="{4AE731A8-771B-4059-BD1F-4064A0027A78}" dt="2022-12-03T13:20:05.613" v="206" actId="6549"/>
        <pc:sldMkLst>
          <pc:docMk/>
          <pc:sldMk cId="1868244200" sldId="302"/>
        </pc:sldMkLst>
        <pc:spChg chg="mod">
          <ac:chgData name="尾嵜 成真" userId="dd95f81a979e9056" providerId="LiveId" clId="{4AE731A8-771B-4059-BD1F-4064A0027A78}" dt="2022-12-03T13:20:05.613" v="206" actId="6549"/>
          <ac:spMkLst>
            <pc:docMk/>
            <pc:sldMk cId="1868244200" sldId="302"/>
            <ac:spMk id="10" creationId="{4C8D8093-D708-E46A-39FD-79BFCCF8875B}"/>
          </ac:spMkLst>
        </pc:spChg>
      </pc:sldChg>
    </pc:docChg>
  </pc:docChgLst>
  <pc:docChgLst>
    <pc:chgData name="尾嵜 成真" userId="dd95f81a979e9056" providerId="LiveId" clId="{40B48392-F97D-41B7-BE8A-0DF3981E1B94}"/>
    <pc:docChg chg="undo custSel addSld delSld modSld">
      <pc:chgData name="尾嵜 成真" userId="dd95f81a979e9056" providerId="LiveId" clId="{40B48392-F97D-41B7-BE8A-0DF3981E1B94}" dt="2022-12-03T13:08:51.254" v="150" actId="1076"/>
      <pc:docMkLst>
        <pc:docMk/>
      </pc:docMkLst>
      <pc:sldChg chg="modSp mod">
        <pc:chgData name="尾嵜 成真" userId="dd95f81a979e9056" providerId="LiveId" clId="{40B48392-F97D-41B7-BE8A-0DF3981E1B94}" dt="2022-12-03T12:49:00.589" v="3" actId="207"/>
        <pc:sldMkLst>
          <pc:docMk/>
          <pc:sldMk cId="0" sldId="259"/>
        </pc:sldMkLst>
        <pc:spChg chg="mod">
          <ac:chgData name="尾嵜 成真" userId="dd95f81a979e9056" providerId="LiveId" clId="{40B48392-F97D-41B7-BE8A-0DF3981E1B94}" dt="2022-12-03T12:49:00.589" v="3" actId="207"/>
          <ac:spMkLst>
            <pc:docMk/>
            <pc:sldMk cId="0" sldId="259"/>
            <ac:spMk id="7" creationId="{868586D0-495E-0042-21C8-6D9C53F32F5A}"/>
          </ac:spMkLst>
        </pc:spChg>
        <pc:spChg chg="mod">
          <ac:chgData name="尾嵜 成真" userId="dd95f81a979e9056" providerId="LiveId" clId="{40B48392-F97D-41B7-BE8A-0DF3981E1B94}" dt="2022-12-03T12:49:00.589" v="3" actId="207"/>
          <ac:spMkLst>
            <pc:docMk/>
            <pc:sldMk cId="0" sldId="259"/>
            <ac:spMk id="8" creationId="{1ACDCEDB-3A9A-B841-DD5E-AF772017E75B}"/>
          </ac:spMkLst>
        </pc:spChg>
        <pc:spChg chg="mod">
          <ac:chgData name="尾嵜 成真" userId="dd95f81a979e9056" providerId="LiveId" clId="{40B48392-F97D-41B7-BE8A-0DF3981E1B94}" dt="2022-12-03T12:49:00.589" v="3" actId="207"/>
          <ac:spMkLst>
            <pc:docMk/>
            <pc:sldMk cId="0" sldId="259"/>
            <ac:spMk id="10" creationId="{A69571F4-BBF9-1D5E-AB90-6345D5ACAD32}"/>
          </ac:spMkLst>
        </pc:spChg>
        <pc:spChg chg="mod">
          <ac:chgData name="尾嵜 成真" userId="dd95f81a979e9056" providerId="LiveId" clId="{40B48392-F97D-41B7-BE8A-0DF3981E1B94}" dt="2022-12-03T12:49:00.589" v="3" actId="207"/>
          <ac:spMkLst>
            <pc:docMk/>
            <pc:sldMk cId="0" sldId="259"/>
            <ac:spMk id="12" creationId="{447B83FD-7886-15F1-19BE-29E3263FE945}"/>
          </ac:spMkLst>
        </pc:spChg>
        <pc:spChg chg="mod">
          <ac:chgData name="尾嵜 成真" userId="dd95f81a979e9056" providerId="LiveId" clId="{40B48392-F97D-41B7-BE8A-0DF3981E1B94}" dt="2022-12-03T12:49:00.589" v="3" actId="207"/>
          <ac:spMkLst>
            <pc:docMk/>
            <pc:sldMk cId="0" sldId="259"/>
            <ac:spMk id="16" creationId="{6494AC06-B42F-33DA-6522-B8FB9C5EDEED}"/>
          </ac:spMkLst>
        </pc:spChg>
      </pc:sldChg>
      <pc:sldChg chg="addSp delSp modSp mod">
        <pc:chgData name="尾嵜 成真" userId="dd95f81a979e9056" providerId="LiveId" clId="{40B48392-F97D-41B7-BE8A-0DF3981E1B94}" dt="2022-12-03T13:03:26.710" v="123" actId="947"/>
        <pc:sldMkLst>
          <pc:docMk/>
          <pc:sldMk cId="0" sldId="296"/>
        </pc:sldMkLst>
        <pc:spChg chg="add del mod">
          <ac:chgData name="尾嵜 成真" userId="dd95f81a979e9056" providerId="LiveId" clId="{40B48392-F97D-41B7-BE8A-0DF3981E1B94}" dt="2022-12-03T12:49:48.268" v="15" actId="478"/>
          <ac:spMkLst>
            <pc:docMk/>
            <pc:sldMk cId="0" sldId="296"/>
            <ac:spMk id="3" creationId="{114422B7-62BF-533F-7ACD-0C77AD9D4C5C}"/>
          </ac:spMkLst>
        </pc:spChg>
        <pc:spChg chg="add mod">
          <ac:chgData name="尾嵜 成真" userId="dd95f81a979e9056" providerId="LiveId" clId="{40B48392-F97D-41B7-BE8A-0DF3981E1B94}" dt="2022-12-03T13:03:26.710" v="123" actId="947"/>
          <ac:spMkLst>
            <pc:docMk/>
            <pc:sldMk cId="0" sldId="296"/>
            <ac:spMk id="4" creationId="{F4F57D5B-5258-C942-9420-57293D3774D4}"/>
          </ac:spMkLst>
        </pc:spChg>
        <pc:spChg chg="add mod">
          <ac:chgData name="尾嵜 成真" userId="dd95f81a979e9056" providerId="LiveId" clId="{40B48392-F97D-41B7-BE8A-0DF3981E1B94}" dt="2022-12-03T12:50:12.614" v="19" actId="2711"/>
          <ac:spMkLst>
            <pc:docMk/>
            <pc:sldMk cId="0" sldId="296"/>
            <ac:spMk id="5" creationId="{165FC0E4-C01D-7BA8-BF87-4D03D1E0D594}"/>
          </ac:spMkLst>
        </pc:spChg>
        <pc:spChg chg="add mod">
          <ac:chgData name="尾嵜 成真" userId="dd95f81a979e9056" providerId="LiveId" clId="{40B48392-F97D-41B7-BE8A-0DF3981E1B94}" dt="2022-12-03T12:50:54.989" v="21" actId="255"/>
          <ac:spMkLst>
            <pc:docMk/>
            <pc:sldMk cId="0" sldId="296"/>
            <ac:spMk id="6" creationId="{328E8C32-9164-2876-C63D-59A5D487A4F5}"/>
          </ac:spMkLst>
        </pc:spChg>
        <pc:spChg chg="add mod">
          <ac:chgData name="尾嵜 成真" userId="dd95f81a979e9056" providerId="LiveId" clId="{40B48392-F97D-41B7-BE8A-0DF3981E1B94}" dt="2022-12-03T12:50:12.614" v="19" actId="2711"/>
          <ac:spMkLst>
            <pc:docMk/>
            <pc:sldMk cId="0" sldId="296"/>
            <ac:spMk id="7" creationId="{89EF2D32-2D44-CD70-168E-754E1A367DED}"/>
          </ac:spMkLst>
        </pc:spChg>
        <pc:spChg chg="del">
          <ac:chgData name="尾嵜 成真" userId="dd95f81a979e9056" providerId="LiveId" clId="{40B48392-F97D-41B7-BE8A-0DF3981E1B94}" dt="2022-12-03T12:49:45.782" v="14" actId="478"/>
          <ac:spMkLst>
            <pc:docMk/>
            <pc:sldMk cId="0" sldId="296"/>
            <ac:spMk id="8" creationId="{E68EC498-B1F1-C5F1-2FD1-507AA0041E69}"/>
          </ac:spMkLst>
        </pc:spChg>
        <pc:spChg chg="del">
          <ac:chgData name="尾嵜 成真" userId="dd95f81a979e9056" providerId="LiveId" clId="{40B48392-F97D-41B7-BE8A-0DF3981E1B94}" dt="2022-12-03T12:49:45.782" v="14" actId="478"/>
          <ac:spMkLst>
            <pc:docMk/>
            <pc:sldMk cId="0" sldId="296"/>
            <ac:spMk id="9" creationId="{C4BF334A-C730-DA40-D621-9AECF639C3AD}"/>
          </ac:spMkLst>
        </pc:spChg>
        <pc:spChg chg="del">
          <ac:chgData name="尾嵜 成真" userId="dd95f81a979e9056" providerId="LiveId" clId="{40B48392-F97D-41B7-BE8A-0DF3981E1B94}" dt="2022-12-03T12:49:45.782" v="14" actId="478"/>
          <ac:spMkLst>
            <pc:docMk/>
            <pc:sldMk cId="0" sldId="296"/>
            <ac:spMk id="10" creationId="{A7FFE026-5E7E-D16A-CC4C-022CECCE3975}"/>
          </ac:spMkLst>
        </pc:spChg>
        <pc:spChg chg="del">
          <ac:chgData name="尾嵜 成真" userId="dd95f81a979e9056" providerId="LiveId" clId="{40B48392-F97D-41B7-BE8A-0DF3981E1B94}" dt="2022-12-03T12:49:45.782" v="14" actId="478"/>
          <ac:spMkLst>
            <pc:docMk/>
            <pc:sldMk cId="0" sldId="296"/>
            <ac:spMk id="11" creationId="{9C4ACA2C-243E-64EC-3863-B06F6CC60B53}"/>
          </ac:spMkLst>
        </pc:spChg>
        <pc:spChg chg="del">
          <ac:chgData name="尾嵜 成真" userId="dd95f81a979e9056" providerId="LiveId" clId="{40B48392-F97D-41B7-BE8A-0DF3981E1B94}" dt="2022-12-03T12:49:45.782" v="14" actId="478"/>
          <ac:spMkLst>
            <pc:docMk/>
            <pc:sldMk cId="0" sldId="296"/>
            <ac:spMk id="12" creationId="{9B3D42A4-6B41-E50E-97D0-D1201A09C07E}"/>
          </ac:spMkLst>
        </pc:spChg>
        <pc:spChg chg="del">
          <ac:chgData name="尾嵜 成真" userId="dd95f81a979e9056" providerId="LiveId" clId="{40B48392-F97D-41B7-BE8A-0DF3981E1B94}" dt="2022-12-03T12:49:45.782" v="14" actId="478"/>
          <ac:spMkLst>
            <pc:docMk/>
            <pc:sldMk cId="0" sldId="296"/>
            <ac:spMk id="13" creationId="{09CB93E6-2ACE-D900-6015-7B6659FB85A7}"/>
          </ac:spMkLst>
        </pc:spChg>
        <pc:spChg chg="add mod">
          <ac:chgData name="尾嵜 成真" userId="dd95f81a979e9056" providerId="LiveId" clId="{40B48392-F97D-41B7-BE8A-0DF3981E1B94}" dt="2022-12-03T12:53:11.916" v="51" actId="1076"/>
          <ac:spMkLst>
            <pc:docMk/>
            <pc:sldMk cId="0" sldId="296"/>
            <ac:spMk id="14" creationId="{624F3213-F169-EF8A-1EA0-D61D97224CE5}"/>
          </ac:spMkLst>
        </pc:spChg>
        <pc:spChg chg="add del">
          <ac:chgData name="尾嵜 成真" userId="dd95f81a979e9056" providerId="LiveId" clId="{40B48392-F97D-41B7-BE8A-0DF3981E1B94}" dt="2022-12-03T12:51:56.998" v="38" actId="22"/>
          <ac:spMkLst>
            <pc:docMk/>
            <pc:sldMk cId="0" sldId="296"/>
            <ac:spMk id="16" creationId="{E3525017-0E7A-C5B1-38AD-1AB4C1DEFA75}"/>
          </ac:spMkLst>
        </pc:spChg>
      </pc:sldChg>
      <pc:sldChg chg="modSp add del mod">
        <pc:chgData name="尾嵜 成真" userId="dd95f81a979e9056" providerId="LiveId" clId="{40B48392-F97D-41B7-BE8A-0DF3981E1B94}" dt="2022-12-03T12:51:01.606" v="22" actId="47"/>
        <pc:sldMkLst>
          <pc:docMk/>
          <pc:sldMk cId="3333458022" sldId="298"/>
        </pc:sldMkLst>
        <pc:spChg chg="mod">
          <ac:chgData name="尾嵜 成真" userId="dd95f81a979e9056" providerId="LiveId" clId="{40B48392-F97D-41B7-BE8A-0DF3981E1B94}" dt="2022-12-03T12:50:45.968" v="20" actId="255"/>
          <ac:spMkLst>
            <pc:docMk/>
            <pc:sldMk cId="3333458022" sldId="298"/>
            <ac:spMk id="8" creationId="{E68EC498-B1F1-C5F1-2FD1-507AA0041E69}"/>
          </ac:spMkLst>
        </pc:spChg>
      </pc:sldChg>
      <pc:sldChg chg="addSp delSp modSp add mod">
        <pc:chgData name="尾嵜 成真" userId="dd95f81a979e9056" providerId="LiveId" clId="{40B48392-F97D-41B7-BE8A-0DF3981E1B94}" dt="2022-12-03T13:07:45.481" v="144" actId="1076"/>
        <pc:sldMkLst>
          <pc:docMk/>
          <pc:sldMk cId="3896172835" sldId="298"/>
        </pc:sldMkLst>
        <pc:spChg chg="add del mod">
          <ac:chgData name="尾嵜 成真" userId="dd95f81a979e9056" providerId="LiveId" clId="{40B48392-F97D-41B7-BE8A-0DF3981E1B94}" dt="2022-12-03T12:52:13.999" v="41" actId="478"/>
          <ac:spMkLst>
            <pc:docMk/>
            <pc:sldMk cId="3896172835" sldId="298"/>
            <ac:spMk id="3" creationId="{D9D6C5B6-6FA5-015B-C7DE-685ABBDF7D8A}"/>
          </ac:spMkLst>
        </pc:spChg>
        <pc:spChg chg="del">
          <ac:chgData name="尾嵜 成真" userId="dd95f81a979e9056" providerId="LiveId" clId="{40B48392-F97D-41B7-BE8A-0DF3981E1B94}" dt="2022-12-03T12:52:10.099" v="40" actId="478"/>
          <ac:spMkLst>
            <pc:docMk/>
            <pc:sldMk cId="3896172835" sldId="298"/>
            <ac:spMk id="4" creationId="{F4F57D5B-5258-C942-9420-57293D3774D4}"/>
          </ac:spMkLst>
        </pc:spChg>
        <pc:spChg chg="del">
          <ac:chgData name="尾嵜 成真" userId="dd95f81a979e9056" providerId="LiveId" clId="{40B48392-F97D-41B7-BE8A-0DF3981E1B94}" dt="2022-12-03T12:52:10.099" v="40" actId="478"/>
          <ac:spMkLst>
            <pc:docMk/>
            <pc:sldMk cId="3896172835" sldId="298"/>
            <ac:spMk id="5" creationId="{165FC0E4-C01D-7BA8-BF87-4D03D1E0D594}"/>
          </ac:spMkLst>
        </pc:spChg>
        <pc:spChg chg="del">
          <ac:chgData name="尾嵜 成真" userId="dd95f81a979e9056" providerId="LiveId" clId="{40B48392-F97D-41B7-BE8A-0DF3981E1B94}" dt="2022-12-03T12:52:10.099" v="40" actId="478"/>
          <ac:spMkLst>
            <pc:docMk/>
            <pc:sldMk cId="3896172835" sldId="298"/>
            <ac:spMk id="6" creationId="{328E8C32-9164-2876-C63D-59A5D487A4F5}"/>
          </ac:spMkLst>
        </pc:spChg>
        <pc:spChg chg="del">
          <ac:chgData name="尾嵜 成真" userId="dd95f81a979e9056" providerId="LiveId" clId="{40B48392-F97D-41B7-BE8A-0DF3981E1B94}" dt="2022-12-03T12:52:10.099" v="40" actId="478"/>
          <ac:spMkLst>
            <pc:docMk/>
            <pc:sldMk cId="3896172835" sldId="298"/>
            <ac:spMk id="7" creationId="{89EF2D32-2D44-CD70-168E-754E1A367DED}"/>
          </ac:spMkLst>
        </pc:spChg>
        <pc:spChg chg="add del mod">
          <ac:chgData name="尾嵜 成真" userId="dd95f81a979e9056" providerId="LiveId" clId="{40B48392-F97D-41B7-BE8A-0DF3981E1B94}" dt="2022-12-03T12:52:15.561" v="42" actId="478"/>
          <ac:spMkLst>
            <pc:docMk/>
            <pc:sldMk cId="3896172835" sldId="298"/>
            <ac:spMk id="9" creationId="{529E2D91-28AB-58EF-96A6-0AFF2436DB80}"/>
          </ac:spMkLst>
        </pc:spChg>
        <pc:spChg chg="add mod">
          <ac:chgData name="尾嵜 成真" userId="dd95f81a979e9056" providerId="LiveId" clId="{40B48392-F97D-41B7-BE8A-0DF3981E1B94}" dt="2022-12-03T13:04:40.673" v="130" actId="947"/>
          <ac:spMkLst>
            <pc:docMk/>
            <pc:sldMk cId="3896172835" sldId="298"/>
            <ac:spMk id="10" creationId="{4C8D8093-D708-E46A-39FD-79BFCCF8875B}"/>
          </ac:spMkLst>
        </pc:spChg>
        <pc:spChg chg="add mod">
          <ac:chgData name="尾嵜 成真" userId="dd95f81a979e9056" providerId="LiveId" clId="{40B48392-F97D-41B7-BE8A-0DF3981E1B94}" dt="2022-12-03T12:52:24.957" v="44" actId="2711"/>
          <ac:spMkLst>
            <pc:docMk/>
            <pc:sldMk cId="3896172835" sldId="298"/>
            <ac:spMk id="11" creationId="{8F4012D2-E45B-57FF-3B8C-E8092847CB68}"/>
          </ac:spMkLst>
        </pc:spChg>
        <pc:spChg chg="add mod">
          <ac:chgData name="尾嵜 成真" userId="dd95f81a979e9056" providerId="LiveId" clId="{40B48392-F97D-41B7-BE8A-0DF3981E1B94}" dt="2022-12-03T12:52:37.215" v="46" actId="207"/>
          <ac:spMkLst>
            <pc:docMk/>
            <pc:sldMk cId="3896172835" sldId="298"/>
            <ac:spMk id="12" creationId="{DEAE85ED-D608-8E1E-7E58-4B117E739BEC}"/>
          </ac:spMkLst>
        </pc:spChg>
        <pc:spChg chg="add mod">
          <ac:chgData name="尾嵜 成真" userId="dd95f81a979e9056" providerId="LiveId" clId="{40B48392-F97D-41B7-BE8A-0DF3981E1B94}" dt="2022-12-03T12:52:56.860" v="48" actId="1076"/>
          <ac:spMkLst>
            <pc:docMk/>
            <pc:sldMk cId="3896172835" sldId="298"/>
            <ac:spMk id="13" creationId="{0244B180-1672-8661-90DA-D123168CF0A7}"/>
          </ac:spMkLst>
        </pc:spChg>
        <pc:spChg chg="del">
          <ac:chgData name="尾嵜 成真" userId="dd95f81a979e9056" providerId="LiveId" clId="{40B48392-F97D-41B7-BE8A-0DF3981E1B94}" dt="2022-12-03T12:52:10.099" v="40" actId="478"/>
          <ac:spMkLst>
            <pc:docMk/>
            <pc:sldMk cId="3896172835" sldId="298"/>
            <ac:spMk id="14" creationId="{624F3213-F169-EF8A-1EA0-D61D97224CE5}"/>
          </ac:spMkLst>
        </pc:spChg>
        <pc:picChg chg="add del mod">
          <ac:chgData name="尾嵜 成真" userId="dd95f81a979e9056" providerId="LiveId" clId="{40B48392-F97D-41B7-BE8A-0DF3981E1B94}" dt="2022-12-03T13:07:30.237" v="138" actId="478"/>
          <ac:picMkLst>
            <pc:docMk/>
            <pc:sldMk cId="3896172835" sldId="298"/>
            <ac:picMk id="15" creationId="{437CCD98-45A1-E906-F67F-A58887BF49B5}"/>
          </ac:picMkLst>
        </pc:picChg>
        <pc:picChg chg="add mod">
          <ac:chgData name="尾嵜 成真" userId="dd95f81a979e9056" providerId="LiveId" clId="{40B48392-F97D-41B7-BE8A-0DF3981E1B94}" dt="2022-12-03T13:07:45.481" v="144" actId="1076"/>
          <ac:picMkLst>
            <pc:docMk/>
            <pc:sldMk cId="3896172835" sldId="298"/>
            <ac:picMk id="17" creationId="{6963B875-B1DA-E791-9BB4-17E1B43726B7}"/>
          </ac:picMkLst>
        </pc:picChg>
      </pc:sldChg>
      <pc:sldChg chg="add del">
        <pc:chgData name="尾嵜 成真" userId="dd95f81a979e9056" providerId="LiveId" clId="{40B48392-F97D-41B7-BE8A-0DF3981E1B94}" dt="2022-12-03T12:51:02.398" v="23" actId="47"/>
        <pc:sldMkLst>
          <pc:docMk/>
          <pc:sldMk cId="2271085004" sldId="299"/>
        </pc:sldMkLst>
      </pc:sldChg>
      <pc:sldChg chg="addSp delSp modSp add del mod">
        <pc:chgData name="尾嵜 成真" userId="dd95f81a979e9056" providerId="LiveId" clId="{40B48392-F97D-41B7-BE8A-0DF3981E1B94}" dt="2022-12-03T12:58:10.441" v="97" actId="47"/>
        <pc:sldMkLst>
          <pc:docMk/>
          <pc:sldMk cId="3938412230" sldId="299"/>
        </pc:sldMkLst>
        <pc:spChg chg="add del mod">
          <ac:chgData name="尾嵜 成真" userId="dd95f81a979e9056" providerId="LiveId" clId="{40B48392-F97D-41B7-BE8A-0DF3981E1B94}" dt="2022-12-03T12:54:10.093" v="58" actId="478"/>
          <ac:spMkLst>
            <pc:docMk/>
            <pc:sldMk cId="3938412230" sldId="299"/>
            <ac:spMk id="3" creationId="{E0DA49E9-D33A-CA8C-65FF-74F616353E68}"/>
          </ac:spMkLst>
        </pc:spChg>
        <pc:spChg chg="add del mod">
          <ac:chgData name="尾嵜 成真" userId="dd95f81a979e9056" providerId="LiveId" clId="{40B48392-F97D-41B7-BE8A-0DF3981E1B94}" dt="2022-12-03T12:54:08.749" v="57" actId="478"/>
          <ac:spMkLst>
            <pc:docMk/>
            <pc:sldMk cId="3938412230" sldId="299"/>
            <ac:spMk id="5" creationId="{921414CA-B1FA-6DC4-A189-12CFF2112F33}"/>
          </ac:spMkLst>
        </pc:spChg>
        <pc:spChg chg="add mod">
          <ac:chgData name="尾嵜 成真" userId="dd95f81a979e9056" providerId="LiveId" clId="{40B48392-F97D-41B7-BE8A-0DF3981E1B94}" dt="2022-12-03T12:55:32.986" v="72" actId="115"/>
          <ac:spMkLst>
            <pc:docMk/>
            <pc:sldMk cId="3938412230" sldId="299"/>
            <ac:spMk id="6" creationId="{C8DE9B9B-892B-EA32-8EE0-B6C42E342BCA}"/>
          </ac:spMkLst>
        </pc:spChg>
        <pc:spChg chg="add mod">
          <ac:chgData name="尾嵜 成真" userId="dd95f81a979e9056" providerId="LiveId" clId="{40B48392-F97D-41B7-BE8A-0DF3981E1B94}" dt="2022-12-03T12:54:21.220" v="61" actId="207"/>
          <ac:spMkLst>
            <pc:docMk/>
            <pc:sldMk cId="3938412230" sldId="299"/>
            <ac:spMk id="7" creationId="{391B6CD8-7A7A-2F06-12EC-B027602885E6}"/>
          </ac:spMkLst>
        </pc:spChg>
        <pc:spChg chg="add mod">
          <ac:chgData name="尾嵜 成真" userId="dd95f81a979e9056" providerId="LiveId" clId="{40B48392-F97D-41B7-BE8A-0DF3981E1B94}" dt="2022-12-03T12:54:27.609" v="62" actId="255"/>
          <ac:spMkLst>
            <pc:docMk/>
            <pc:sldMk cId="3938412230" sldId="299"/>
            <ac:spMk id="8" creationId="{22FDE48D-1DA7-7E96-043B-B8B68C8C33E5}"/>
          </ac:spMkLst>
        </pc:spChg>
        <pc:spChg chg="add del mod">
          <ac:chgData name="尾嵜 成真" userId="dd95f81a979e9056" providerId="LiveId" clId="{40B48392-F97D-41B7-BE8A-0DF3981E1B94}" dt="2022-12-03T12:54:52.365" v="64" actId="478"/>
          <ac:spMkLst>
            <pc:docMk/>
            <pc:sldMk cId="3938412230" sldId="299"/>
            <ac:spMk id="9" creationId="{2DCD6D5C-BC2D-6770-A7D6-B35ACCDDD128}"/>
          </ac:spMkLst>
        </pc:spChg>
        <pc:spChg chg="del">
          <ac:chgData name="尾嵜 成真" userId="dd95f81a979e9056" providerId="LiveId" clId="{40B48392-F97D-41B7-BE8A-0DF3981E1B94}" dt="2022-12-03T12:54:07.718" v="56" actId="478"/>
          <ac:spMkLst>
            <pc:docMk/>
            <pc:sldMk cId="3938412230" sldId="299"/>
            <ac:spMk id="10" creationId="{4C8D8093-D708-E46A-39FD-79BFCCF8875B}"/>
          </ac:spMkLst>
        </pc:spChg>
        <pc:spChg chg="del">
          <ac:chgData name="尾嵜 成真" userId="dd95f81a979e9056" providerId="LiveId" clId="{40B48392-F97D-41B7-BE8A-0DF3981E1B94}" dt="2022-12-03T12:54:07.718" v="56" actId="478"/>
          <ac:spMkLst>
            <pc:docMk/>
            <pc:sldMk cId="3938412230" sldId="299"/>
            <ac:spMk id="11" creationId="{8F4012D2-E45B-57FF-3B8C-E8092847CB68}"/>
          </ac:spMkLst>
        </pc:spChg>
        <pc:spChg chg="del">
          <ac:chgData name="尾嵜 成真" userId="dd95f81a979e9056" providerId="LiveId" clId="{40B48392-F97D-41B7-BE8A-0DF3981E1B94}" dt="2022-12-03T12:54:07.718" v="56" actId="478"/>
          <ac:spMkLst>
            <pc:docMk/>
            <pc:sldMk cId="3938412230" sldId="299"/>
            <ac:spMk id="12" creationId="{DEAE85ED-D608-8E1E-7E58-4B117E739BEC}"/>
          </ac:spMkLst>
        </pc:spChg>
        <pc:spChg chg="del">
          <ac:chgData name="尾嵜 成真" userId="dd95f81a979e9056" providerId="LiveId" clId="{40B48392-F97D-41B7-BE8A-0DF3981E1B94}" dt="2022-12-03T12:54:07.718" v="56" actId="478"/>
          <ac:spMkLst>
            <pc:docMk/>
            <pc:sldMk cId="3938412230" sldId="299"/>
            <ac:spMk id="13" creationId="{0244B180-1672-8661-90DA-D123168CF0A7}"/>
          </ac:spMkLst>
        </pc:spChg>
        <pc:spChg chg="add mod">
          <ac:chgData name="尾嵜 成真" userId="dd95f81a979e9056" providerId="LiveId" clId="{40B48392-F97D-41B7-BE8A-0DF3981E1B94}" dt="2022-12-03T12:55:03.231" v="68" actId="1076"/>
          <ac:spMkLst>
            <pc:docMk/>
            <pc:sldMk cId="3938412230" sldId="299"/>
            <ac:spMk id="14" creationId="{D5BC2787-714A-E6B9-F352-237A0E2C9661}"/>
          </ac:spMkLst>
        </pc:spChg>
        <pc:picChg chg="del">
          <ac:chgData name="尾嵜 成真" userId="dd95f81a979e9056" providerId="LiveId" clId="{40B48392-F97D-41B7-BE8A-0DF3981E1B94}" dt="2022-12-03T12:54:07.718" v="56" actId="478"/>
          <ac:picMkLst>
            <pc:docMk/>
            <pc:sldMk cId="3938412230" sldId="299"/>
            <ac:picMk id="15" creationId="{437CCD98-45A1-E906-F67F-A58887BF49B5}"/>
          </ac:picMkLst>
        </pc:picChg>
      </pc:sldChg>
      <pc:sldChg chg="addSp delSp modSp add del mod">
        <pc:chgData name="尾嵜 成真" userId="dd95f81a979e9056" providerId="LiveId" clId="{40B48392-F97D-41B7-BE8A-0DF3981E1B94}" dt="2022-12-03T13:01:51.601" v="121" actId="47"/>
        <pc:sldMkLst>
          <pc:docMk/>
          <pc:sldMk cId="1039008139" sldId="300"/>
        </pc:sldMkLst>
        <pc:spChg chg="add del mod">
          <ac:chgData name="尾嵜 成真" userId="dd95f81a979e9056" providerId="LiveId" clId="{40B48392-F97D-41B7-BE8A-0DF3981E1B94}" dt="2022-12-03T12:56:42.647" v="82" actId="478"/>
          <ac:spMkLst>
            <pc:docMk/>
            <pc:sldMk cId="1039008139" sldId="300"/>
            <ac:spMk id="3" creationId="{644FC041-95FE-00D0-EB4F-C3055DEA64C4}"/>
          </ac:spMkLst>
        </pc:spChg>
        <pc:spChg chg="add del mod">
          <ac:chgData name="尾嵜 成真" userId="dd95f81a979e9056" providerId="LiveId" clId="{40B48392-F97D-41B7-BE8A-0DF3981E1B94}" dt="2022-12-03T12:56:47.657" v="84" actId="478"/>
          <ac:spMkLst>
            <pc:docMk/>
            <pc:sldMk cId="1039008139" sldId="300"/>
            <ac:spMk id="5" creationId="{6687D22F-65DA-0D2F-E511-182FF4267DD6}"/>
          </ac:spMkLst>
        </pc:spChg>
        <pc:spChg chg="del">
          <ac:chgData name="尾嵜 成真" userId="dd95f81a979e9056" providerId="LiveId" clId="{40B48392-F97D-41B7-BE8A-0DF3981E1B94}" dt="2022-12-03T12:56:40.148" v="81" actId="478"/>
          <ac:spMkLst>
            <pc:docMk/>
            <pc:sldMk cId="1039008139" sldId="300"/>
            <ac:spMk id="6" creationId="{C8DE9B9B-892B-EA32-8EE0-B6C42E342BCA}"/>
          </ac:spMkLst>
        </pc:spChg>
        <pc:spChg chg="del">
          <ac:chgData name="尾嵜 成真" userId="dd95f81a979e9056" providerId="LiveId" clId="{40B48392-F97D-41B7-BE8A-0DF3981E1B94}" dt="2022-12-03T12:56:43.831" v="83" actId="478"/>
          <ac:spMkLst>
            <pc:docMk/>
            <pc:sldMk cId="1039008139" sldId="300"/>
            <ac:spMk id="7" creationId="{391B6CD8-7A7A-2F06-12EC-B027602885E6}"/>
          </ac:spMkLst>
        </pc:spChg>
        <pc:spChg chg="del">
          <ac:chgData name="尾嵜 成真" userId="dd95f81a979e9056" providerId="LiveId" clId="{40B48392-F97D-41B7-BE8A-0DF3981E1B94}" dt="2022-12-03T12:56:40.148" v="81" actId="478"/>
          <ac:spMkLst>
            <pc:docMk/>
            <pc:sldMk cId="1039008139" sldId="300"/>
            <ac:spMk id="8" creationId="{22FDE48D-1DA7-7E96-043B-B8B68C8C33E5}"/>
          </ac:spMkLst>
        </pc:spChg>
        <pc:spChg chg="add mod">
          <ac:chgData name="尾嵜 成真" userId="dd95f81a979e9056" providerId="LiveId" clId="{40B48392-F97D-41B7-BE8A-0DF3981E1B94}" dt="2022-12-03T12:57:05.674" v="88" actId="1076"/>
          <ac:spMkLst>
            <pc:docMk/>
            <pc:sldMk cId="1039008139" sldId="300"/>
            <ac:spMk id="9" creationId="{2B44022D-E7CB-5693-BAAE-CF31B7FE1B3A}"/>
          </ac:spMkLst>
        </pc:spChg>
        <pc:spChg chg="add mod">
          <ac:chgData name="尾嵜 成真" userId="dd95f81a979e9056" providerId="LiveId" clId="{40B48392-F97D-41B7-BE8A-0DF3981E1B94}" dt="2022-12-03T12:56:56.381" v="87" actId="207"/>
          <ac:spMkLst>
            <pc:docMk/>
            <pc:sldMk cId="1039008139" sldId="300"/>
            <ac:spMk id="10" creationId="{21435BBD-3312-25E9-0142-1069654ED5A1}"/>
          </ac:spMkLst>
        </pc:spChg>
        <pc:spChg chg="add mod">
          <ac:chgData name="尾嵜 成真" userId="dd95f81a979e9056" providerId="LiveId" clId="{40B48392-F97D-41B7-BE8A-0DF3981E1B94}" dt="2022-12-03T12:56:56.381" v="87" actId="207"/>
          <ac:spMkLst>
            <pc:docMk/>
            <pc:sldMk cId="1039008139" sldId="300"/>
            <ac:spMk id="11" creationId="{90AFE645-B7B5-9860-869C-1A1C025C7850}"/>
          </ac:spMkLst>
        </pc:spChg>
        <pc:spChg chg="del">
          <ac:chgData name="尾嵜 成真" userId="dd95f81a979e9056" providerId="LiveId" clId="{40B48392-F97D-41B7-BE8A-0DF3981E1B94}" dt="2022-12-03T12:56:40.148" v="81" actId="478"/>
          <ac:spMkLst>
            <pc:docMk/>
            <pc:sldMk cId="1039008139" sldId="300"/>
            <ac:spMk id="14" creationId="{D5BC2787-714A-E6B9-F352-237A0E2C9661}"/>
          </ac:spMkLst>
        </pc:spChg>
        <pc:spChg chg="add mod">
          <ac:chgData name="尾嵜 成真" userId="dd95f81a979e9056" providerId="LiveId" clId="{40B48392-F97D-41B7-BE8A-0DF3981E1B94}" dt="2022-12-03T12:56:56.381" v="87" actId="207"/>
          <ac:spMkLst>
            <pc:docMk/>
            <pc:sldMk cId="1039008139" sldId="300"/>
            <ac:spMk id="18" creationId="{9BC4341A-A9BD-D476-1356-688E8C9301BD}"/>
          </ac:spMkLst>
        </pc:spChg>
        <pc:spChg chg="add mod">
          <ac:chgData name="尾嵜 成真" userId="dd95f81a979e9056" providerId="LiveId" clId="{40B48392-F97D-41B7-BE8A-0DF3981E1B94}" dt="2022-12-03T12:56:56.381" v="87" actId="207"/>
          <ac:spMkLst>
            <pc:docMk/>
            <pc:sldMk cId="1039008139" sldId="300"/>
            <ac:spMk id="19" creationId="{0751EF31-4B27-B13D-83DF-296C2742639E}"/>
          </ac:spMkLst>
        </pc:spChg>
        <pc:spChg chg="add mod">
          <ac:chgData name="尾嵜 成真" userId="dd95f81a979e9056" providerId="LiveId" clId="{40B48392-F97D-41B7-BE8A-0DF3981E1B94}" dt="2022-12-03T12:56:56.381" v="87" actId="207"/>
          <ac:spMkLst>
            <pc:docMk/>
            <pc:sldMk cId="1039008139" sldId="300"/>
            <ac:spMk id="21" creationId="{6DA66A04-2069-8EBE-CA5B-F59478DDF15C}"/>
          </ac:spMkLst>
        </pc:spChg>
        <pc:spChg chg="add mod">
          <ac:chgData name="尾嵜 成真" userId="dd95f81a979e9056" providerId="LiveId" clId="{40B48392-F97D-41B7-BE8A-0DF3981E1B94}" dt="2022-12-03T12:56:56.381" v="87" actId="207"/>
          <ac:spMkLst>
            <pc:docMk/>
            <pc:sldMk cId="1039008139" sldId="300"/>
            <ac:spMk id="22" creationId="{AB18E9CC-2528-8616-8DC7-93C995C268A4}"/>
          </ac:spMkLst>
        </pc:spChg>
        <pc:spChg chg="add mod">
          <ac:chgData name="尾嵜 成真" userId="dd95f81a979e9056" providerId="LiveId" clId="{40B48392-F97D-41B7-BE8A-0DF3981E1B94}" dt="2022-12-03T12:56:56.381" v="87" actId="207"/>
          <ac:spMkLst>
            <pc:docMk/>
            <pc:sldMk cId="1039008139" sldId="300"/>
            <ac:spMk id="23" creationId="{4C95B3D8-9F6A-9E6A-69D4-2D5D76C3A05D}"/>
          </ac:spMkLst>
        </pc:spChg>
        <pc:spChg chg="add mod">
          <ac:chgData name="尾嵜 成真" userId="dd95f81a979e9056" providerId="LiveId" clId="{40B48392-F97D-41B7-BE8A-0DF3981E1B94}" dt="2022-12-03T12:56:56.381" v="87" actId="207"/>
          <ac:spMkLst>
            <pc:docMk/>
            <pc:sldMk cId="1039008139" sldId="300"/>
            <ac:spMk id="24" creationId="{7E344BD6-2CBF-F804-409B-C818F0CD5E7C}"/>
          </ac:spMkLst>
        </pc:spChg>
        <pc:spChg chg="add mod">
          <ac:chgData name="尾嵜 成真" userId="dd95f81a979e9056" providerId="LiveId" clId="{40B48392-F97D-41B7-BE8A-0DF3981E1B94}" dt="2022-12-03T12:56:56.381" v="87" actId="207"/>
          <ac:spMkLst>
            <pc:docMk/>
            <pc:sldMk cId="1039008139" sldId="300"/>
            <ac:spMk id="25" creationId="{2BA7C864-1EC4-6EE3-3F14-A404A8F52B39}"/>
          </ac:spMkLst>
        </pc:spChg>
        <pc:spChg chg="add mod">
          <ac:chgData name="尾嵜 成真" userId="dd95f81a979e9056" providerId="LiveId" clId="{40B48392-F97D-41B7-BE8A-0DF3981E1B94}" dt="2022-12-03T12:56:56.381" v="87" actId="207"/>
          <ac:spMkLst>
            <pc:docMk/>
            <pc:sldMk cId="1039008139" sldId="300"/>
            <ac:spMk id="26" creationId="{A4578390-A677-2E7E-5225-A78ED4416DA7}"/>
          </ac:spMkLst>
        </pc:spChg>
        <pc:spChg chg="add mod">
          <ac:chgData name="尾嵜 成真" userId="dd95f81a979e9056" providerId="LiveId" clId="{40B48392-F97D-41B7-BE8A-0DF3981E1B94}" dt="2022-12-03T12:56:56.381" v="87" actId="207"/>
          <ac:spMkLst>
            <pc:docMk/>
            <pc:sldMk cId="1039008139" sldId="300"/>
            <ac:spMk id="27" creationId="{264D0C96-D733-F358-0471-B46ACED3C28E}"/>
          </ac:spMkLst>
        </pc:spChg>
        <pc:picChg chg="add mod">
          <ac:chgData name="尾嵜 成真" userId="dd95f81a979e9056" providerId="LiveId" clId="{40B48392-F97D-41B7-BE8A-0DF3981E1B94}" dt="2022-12-03T12:56:48.947" v="85"/>
          <ac:picMkLst>
            <pc:docMk/>
            <pc:sldMk cId="1039008139" sldId="300"/>
            <ac:picMk id="12" creationId="{EA28D94A-F670-3021-51A1-ABE0682734A0}"/>
          </ac:picMkLst>
        </pc:picChg>
        <pc:picChg chg="add mod">
          <ac:chgData name="尾嵜 成真" userId="dd95f81a979e9056" providerId="LiveId" clId="{40B48392-F97D-41B7-BE8A-0DF3981E1B94}" dt="2022-12-03T12:56:48.947" v="85"/>
          <ac:picMkLst>
            <pc:docMk/>
            <pc:sldMk cId="1039008139" sldId="300"/>
            <ac:picMk id="13" creationId="{2CE990BC-3E3F-0F88-9FF9-70FFA317634A}"/>
          </ac:picMkLst>
        </pc:picChg>
        <pc:picChg chg="add mod">
          <ac:chgData name="尾嵜 成真" userId="dd95f81a979e9056" providerId="LiveId" clId="{40B48392-F97D-41B7-BE8A-0DF3981E1B94}" dt="2022-12-03T12:56:48.947" v="85"/>
          <ac:picMkLst>
            <pc:docMk/>
            <pc:sldMk cId="1039008139" sldId="300"/>
            <ac:picMk id="15" creationId="{4ADF3C97-6FE0-4FA6-BF40-56FCE2AA12AF}"/>
          </ac:picMkLst>
        </pc:picChg>
        <pc:picChg chg="add mod">
          <ac:chgData name="尾嵜 成真" userId="dd95f81a979e9056" providerId="LiveId" clId="{40B48392-F97D-41B7-BE8A-0DF3981E1B94}" dt="2022-12-03T12:56:48.947" v="85"/>
          <ac:picMkLst>
            <pc:docMk/>
            <pc:sldMk cId="1039008139" sldId="300"/>
            <ac:picMk id="16" creationId="{A0286681-16AD-7C1B-B1E9-0A05D4DD176B}"/>
          </ac:picMkLst>
        </pc:picChg>
        <pc:picChg chg="add mod">
          <ac:chgData name="尾嵜 成真" userId="dd95f81a979e9056" providerId="LiveId" clId="{40B48392-F97D-41B7-BE8A-0DF3981E1B94}" dt="2022-12-03T12:56:48.947" v="85"/>
          <ac:picMkLst>
            <pc:docMk/>
            <pc:sldMk cId="1039008139" sldId="300"/>
            <ac:picMk id="17" creationId="{AB515144-558A-9376-1296-6CCB52FEA0B8}"/>
          </ac:picMkLst>
        </pc:picChg>
        <pc:picChg chg="add mod">
          <ac:chgData name="尾嵜 成真" userId="dd95f81a979e9056" providerId="LiveId" clId="{40B48392-F97D-41B7-BE8A-0DF3981E1B94}" dt="2022-12-03T12:56:48.947" v="85"/>
          <ac:picMkLst>
            <pc:docMk/>
            <pc:sldMk cId="1039008139" sldId="300"/>
            <ac:picMk id="20" creationId="{EC56893C-5DB5-08C5-1484-7B2B74FADAA9}"/>
          </ac:picMkLst>
        </pc:picChg>
      </pc:sldChg>
      <pc:sldChg chg="add del">
        <pc:chgData name="尾嵜 成真" userId="dd95f81a979e9056" providerId="LiveId" clId="{40B48392-F97D-41B7-BE8A-0DF3981E1B94}" dt="2022-12-03T12:51:03.479" v="25" actId="47"/>
        <pc:sldMkLst>
          <pc:docMk/>
          <pc:sldMk cId="2849387055" sldId="300"/>
        </pc:sldMkLst>
      </pc:sldChg>
      <pc:sldChg chg="addSp delSp modSp add mod">
        <pc:chgData name="尾嵜 成真" userId="dd95f81a979e9056" providerId="LiveId" clId="{40B48392-F97D-41B7-BE8A-0DF3981E1B94}" dt="2022-12-03T13:05:36.427" v="136" actId="947"/>
        <pc:sldMkLst>
          <pc:docMk/>
          <pc:sldMk cId="812236802" sldId="301"/>
        </pc:sldMkLst>
        <pc:spChg chg="add mod">
          <ac:chgData name="尾嵜 成真" userId="dd95f81a979e9056" providerId="LiveId" clId="{40B48392-F97D-41B7-BE8A-0DF3981E1B94}" dt="2022-12-03T12:57:59.668" v="95" actId="1076"/>
          <ac:spMkLst>
            <pc:docMk/>
            <pc:sldMk cId="812236802" sldId="301"/>
            <ac:spMk id="2" creationId="{4043A7F3-440D-FFC9-41A3-AC9C75B0FDA9}"/>
          </ac:spMkLst>
        </pc:spChg>
        <pc:spChg chg="mod">
          <ac:chgData name="尾嵜 成真" userId="dd95f81a979e9056" providerId="LiveId" clId="{40B48392-F97D-41B7-BE8A-0DF3981E1B94}" dt="2022-12-03T13:05:36.427" v="136" actId="947"/>
          <ac:spMkLst>
            <pc:docMk/>
            <pc:sldMk cId="812236802" sldId="301"/>
            <ac:spMk id="10" creationId="{4C8D8093-D708-E46A-39FD-79BFCCF8875B}"/>
          </ac:spMkLst>
        </pc:spChg>
        <pc:spChg chg="mod">
          <ac:chgData name="尾嵜 成真" userId="dd95f81a979e9056" providerId="LiveId" clId="{40B48392-F97D-41B7-BE8A-0DF3981E1B94}" dt="2022-12-03T12:57:47.245" v="93"/>
          <ac:spMkLst>
            <pc:docMk/>
            <pc:sldMk cId="812236802" sldId="301"/>
            <ac:spMk id="12" creationId="{DEAE85ED-D608-8E1E-7E58-4B117E739BEC}"/>
          </ac:spMkLst>
        </pc:spChg>
        <pc:spChg chg="del">
          <ac:chgData name="尾嵜 成真" userId="dd95f81a979e9056" providerId="LiveId" clId="{40B48392-F97D-41B7-BE8A-0DF3981E1B94}" dt="2022-12-03T12:57:40.491" v="92" actId="478"/>
          <ac:spMkLst>
            <pc:docMk/>
            <pc:sldMk cId="812236802" sldId="301"/>
            <ac:spMk id="13" creationId="{0244B180-1672-8661-90DA-D123168CF0A7}"/>
          </ac:spMkLst>
        </pc:spChg>
        <pc:picChg chg="del">
          <ac:chgData name="尾嵜 成真" userId="dd95f81a979e9056" providerId="LiveId" clId="{40B48392-F97D-41B7-BE8A-0DF3981E1B94}" dt="2022-12-03T12:57:38.869" v="91" actId="478"/>
          <ac:picMkLst>
            <pc:docMk/>
            <pc:sldMk cId="812236802" sldId="301"/>
            <ac:picMk id="15" creationId="{437CCD98-45A1-E906-F67F-A58887BF49B5}"/>
          </ac:picMkLst>
        </pc:picChg>
      </pc:sldChg>
      <pc:sldChg chg="add del">
        <pc:chgData name="尾嵜 成真" userId="dd95f81a979e9056" providerId="LiveId" clId="{40B48392-F97D-41B7-BE8A-0DF3981E1B94}" dt="2022-12-03T12:51:02.910" v="24" actId="47"/>
        <pc:sldMkLst>
          <pc:docMk/>
          <pc:sldMk cId="1279946782" sldId="301"/>
        </pc:sldMkLst>
      </pc:sldChg>
      <pc:sldChg chg="addSp delSp modSp add mod">
        <pc:chgData name="尾嵜 成真" userId="dd95f81a979e9056" providerId="LiveId" clId="{40B48392-F97D-41B7-BE8A-0DF3981E1B94}" dt="2022-12-03T13:08:51.254" v="150" actId="1076"/>
        <pc:sldMkLst>
          <pc:docMk/>
          <pc:sldMk cId="1868244200" sldId="302"/>
        </pc:sldMkLst>
        <pc:spChg chg="del">
          <ac:chgData name="尾嵜 成真" userId="dd95f81a979e9056" providerId="LiveId" clId="{40B48392-F97D-41B7-BE8A-0DF3981E1B94}" dt="2022-12-03T13:00:53.424" v="113" actId="478"/>
          <ac:spMkLst>
            <pc:docMk/>
            <pc:sldMk cId="1868244200" sldId="302"/>
            <ac:spMk id="2" creationId="{4043A7F3-440D-FFC9-41A3-AC9C75B0FDA9}"/>
          </ac:spMkLst>
        </pc:spChg>
        <pc:spChg chg="add mod">
          <ac:chgData name="尾嵜 成真" userId="dd95f81a979e9056" providerId="LiveId" clId="{40B48392-F97D-41B7-BE8A-0DF3981E1B94}" dt="2022-12-03T13:01:23.673" v="115" actId="208"/>
          <ac:spMkLst>
            <pc:docMk/>
            <pc:sldMk cId="1868244200" sldId="302"/>
            <ac:spMk id="8" creationId="{2DD49905-E6B6-1868-793C-31324259B429}"/>
          </ac:spMkLst>
        </pc:spChg>
        <pc:spChg chg="add mod">
          <ac:chgData name="尾嵜 成真" userId="dd95f81a979e9056" providerId="LiveId" clId="{40B48392-F97D-41B7-BE8A-0DF3981E1B94}" dt="2022-12-03T13:01:28.588" v="116" actId="207"/>
          <ac:spMkLst>
            <pc:docMk/>
            <pc:sldMk cId="1868244200" sldId="302"/>
            <ac:spMk id="9" creationId="{D2BE1B33-034E-0756-47A2-5057F1C3DE95}"/>
          </ac:spMkLst>
        </pc:spChg>
        <pc:spChg chg="mod">
          <ac:chgData name="尾嵜 成真" userId="dd95f81a979e9056" providerId="LiveId" clId="{40B48392-F97D-41B7-BE8A-0DF3981E1B94}" dt="2022-12-03T13:06:03.409" v="137" actId="947"/>
          <ac:spMkLst>
            <pc:docMk/>
            <pc:sldMk cId="1868244200" sldId="302"/>
            <ac:spMk id="10" creationId="{4C8D8093-D708-E46A-39FD-79BFCCF8875B}"/>
          </ac:spMkLst>
        </pc:spChg>
        <pc:spChg chg="mod">
          <ac:chgData name="尾嵜 成真" userId="dd95f81a979e9056" providerId="LiveId" clId="{40B48392-F97D-41B7-BE8A-0DF3981E1B94}" dt="2022-12-03T12:59:30.234" v="111" actId="20577"/>
          <ac:spMkLst>
            <pc:docMk/>
            <pc:sldMk cId="1868244200" sldId="302"/>
            <ac:spMk id="11" creationId="{8F4012D2-E45B-57FF-3B8C-E8092847CB68}"/>
          </ac:spMkLst>
        </pc:spChg>
        <pc:spChg chg="mod">
          <ac:chgData name="尾嵜 成真" userId="dd95f81a979e9056" providerId="LiveId" clId="{40B48392-F97D-41B7-BE8A-0DF3981E1B94}" dt="2022-12-03T12:58:40.155" v="104" actId="255"/>
          <ac:spMkLst>
            <pc:docMk/>
            <pc:sldMk cId="1868244200" sldId="302"/>
            <ac:spMk id="12" creationId="{DEAE85ED-D608-8E1E-7E58-4B117E739BEC}"/>
          </ac:spMkLst>
        </pc:spChg>
        <pc:spChg chg="add mod">
          <ac:chgData name="尾嵜 成真" userId="dd95f81a979e9056" providerId="LiveId" clId="{40B48392-F97D-41B7-BE8A-0DF3981E1B94}" dt="2022-12-03T13:08:33.066" v="149" actId="207"/>
          <ac:spMkLst>
            <pc:docMk/>
            <pc:sldMk cId="1868244200" sldId="302"/>
            <ac:spMk id="14" creationId="{68EAF5E1-21FE-01DC-738B-F9B4AF4E127A}"/>
          </ac:spMkLst>
        </pc:spChg>
        <pc:spChg chg="add mod">
          <ac:chgData name="尾嵜 成真" userId="dd95f81a979e9056" providerId="LiveId" clId="{40B48392-F97D-41B7-BE8A-0DF3981E1B94}" dt="2022-12-03T13:08:28.739" v="148" actId="207"/>
          <ac:spMkLst>
            <pc:docMk/>
            <pc:sldMk cId="1868244200" sldId="302"/>
            <ac:spMk id="15" creationId="{DF143790-35BE-971B-832F-16498C47766A}"/>
          </ac:spMkLst>
        </pc:spChg>
        <pc:spChg chg="add mod">
          <ac:chgData name="尾嵜 成真" userId="dd95f81a979e9056" providerId="LiveId" clId="{40B48392-F97D-41B7-BE8A-0DF3981E1B94}" dt="2022-12-03T13:01:02.462" v="114"/>
          <ac:spMkLst>
            <pc:docMk/>
            <pc:sldMk cId="1868244200" sldId="302"/>
            <ac:spMk id="16" creationId="{AA75D50B-7360-374F-A67D-5AA84067482E}"/>
          </ac:spMkLst>
        </pc:spChg>
        <pc:spChg chg="add mod">
          <ac:chgData name="尾嵜 成真" userId="dd95f81a979e9056" providerId="LiveId" clId="{40B48392-F97D-41B7-BE8A-0DF3981E1B94}" dt="2022-12-03T13:08:51.254" v="150" actId="1076"/>
          <ac:spMkLst>
            <pc:docMk/>
            <pc:sldMk cId="1868244200" sldId="302"/>
            <ac:spMk id="17" creationId="{E0828B0C-2111-364A-0989-F8F02EE0B49D}"/>
          </ac:spMkLst>
        </pc:spChg>
        <pc:spChg chg="add mod">
          <ac:chgData name="尾嵜 成真" userId="dd95f81a979e9056" providerId="LiveId" clId="{40B48392-F97D-41B7-BE8A-0DF3981E1B94}" dt="2022-12-03T13:01:02.462" v="114"/>
          <ac:spMkLst>
            <pc:docMk/>
            <pc:sldMk cId="1868244200" sldId="302"/>
            <ac:spMk id="18" creationId="{053690F9-08CF-7CE2-2611-241960EC4E36}"/>
          </ac:spMkLst>
        </pc:spChg>
        <pc:spChg chg="add mod">
          <ac:chgData name="尾嵜 成真" userId="dd95f81a979e9056" providerId="LiveId" clId="{40B48392-F97D-41B7-BE8A-0DF3981E1B94}" dt="2022-12-03T13:08:02.581" v="145" actId="14100"/>
          <ac:spMkLst>
            <pc:docMk/>
            <pc:sldMk cId="1868244200" sldId="302"/>
            <ac:spMk id="19" creationId="{2CCF2BF0-028F-40AF-F6F9-151C2B97B199}"/>
          </ac:spMkLst>
        </pc:spChg>
        <pc:spChg chg="add mod">
          <ac:chgData name="尾嵜 成真" userId="dd95f81a979e9056" providerId="LiveId" clId="{40B48392-F97D-41B7-BE8A-0DF3981E1B94}" dt="2022-12-03T13:01:32.449" v="117" actId="207"/>
          <ac:spMkLst>
            <pc:docMk/>
            <pc:sldMk cId="1868244200" sldId="302"/>
            <ac:spMk id="20" creationId="{65576B8D-9A16-C31B-FDC6-6C17472803D2}"/>
          </ac:spMkLst>
        </pc:spChg>
        <pc:picChg chg="add mod">
          <ac:chgData name="尾嵜 成真" userId="dd95f81a979e9056" providerId="LiveId" clId="{40B48392-F97D-41B7-BE8A-0DF3981E1B94}" dt="2022-12-03T13:01:02.462" v="114"/>
          <ac:picMkLst>
            <pc:docMk/>
            <pc:sldMk cId="1868244200" sldId="302"/>
            <ac:picMk id="3" creationId="{665BDD73-D2A6-1386-5198-B9269AF8545A}"/>
          </ac:picMkLst>
        </pc:picChg>
        <pc:picChg chg="add mod">
          <ac:chgData name="尾嵜 成真" userId="dd95f81a979e9056" providerId="LiveId" clId="{40B48392-F97D-41B7-BE8A-0DF3981E1B94}" dt="2022-12-03T13:01:02.462" v="114"/>
          <ac:picMkLst>
            <pc:docMk/>
            <pc:sldMk cId="1868244200" sldId="302"/>
            <ac:picMk id="4" creationId="{50C1165C-1F8A-318F-55D1-2AD0A5E942DF}"/>
          </ac:picMkLst>
        </pc:picChg>
        <pc:picChg chg="add mod">
          <ac:chgData name="尾嵜 成真" userId="dd95f81a979e9056" providerId="LiveId" clId="{40B48392-F97D-41B7-BE8A-0DF3981E1B94}" dt="2022-12-03T13:01:02.462" v="114"/>
          <ac:picMkLst>
            <pc:docMk/>
            <pc:sldMk cId="1868244200" sldId="302"/>
            <ac:picMk id="5" creationId="{B279A9FB-A669-9F5B-E89D-13367B6308BF}"/>
          </ac:picMkLst>
        </pc:picChg>
        <pc:picChg chg="add mod">
          <ac:chgData name="尾嵜 成真" userId="dd95f81a979e9056" providerId="LiveId" clId="{40B48392-F97D-41B7-BE8A-0DF3981E1B94}" dt="2022-12-03T13:08:51.254" v="150" actId="1076"/>
          <ac:picMkLst>
            <pc:docMk/>
            <pc:sldMk cId="1868244200" sldId="302"/>
            <ac:picMk id="6" creationId="{B6E9F926-573E-9AE8-7C94-300115D7E506}"/>
          </ac:picMkLst>
        </pc:picChg>
        <pc:picChg chg="add mod">
          <ac:chgData name="尾嵜 成真" userId="dd95f81a979e9056" providerId="LiveId" clId="{40B48392-F97D-41B7-BE8A-0DF3981E1B94}" dt="2022-12-03T13:01:02.462" v="114"/>
          <ac:picMkLst>
            <pc:docMk/>
            <pc:sldMk cId="1868244200" sldId="302"/>
            <ac:picMk id="7" creationId="{6567388B-FD08-E6E3-799E-EA5A66028E17}"/>
          </ac:picMkLst>
        </pc:picChg>
        <pc:picChg chg="add mod">
          <ac:chgData name="尾嵜 成真" userId="dd95f81a979e9056" providerId="LiveId" clId="{40B48392-F97D-41B7-BE8A-0DF3981E1B94}" dt="2022-12-03T13:01:02.462" v="114"/>
          <ac:picMkLst>
            <pc:docMk/>
            <pc:sldMk cId="1868244200" sldId="302"/>
            <ac:picMk id="13" creationId="{DA497B30-F863-1E11-0DE3-8457582A0E45}"/>
          </ac:picMkLst>
        </pc:picChg>
      </pc:sldChg>
      <pc:sldChg chg="add del">
        <pc:chgData name="尾嵜 成真" userId="dd95f81a979e9056" providerId="LiveId" clId="{40B48392-F97D-41B7-BE8A-0DF3981E1B94}" dt="2022-12-03T12:51:04.473" v="27" actId="47"/>
        <pc:sldMkLst>
          <pc:docMk/>
          <pc:sldMk cId="4185244315" sldId="302"/>
        </pc:sldMkLst>
      </pc:sldChg>
      <pc:sldChg chg="add del">
        <pc:chgData name="尾嵜 成真" userId="dd95f81a979e9056" providerId="LiveId" clId="{40B48392-F97D-41B7-BE8A-0DF3981E1B94}" dt="2022-12-03T12:51:03.966" v="26" actId="47"/>
        <pc:sldMkLst>
          <pc:docMk/>
          <pc:sldMk cId="440371486" sldId="303"/>
        </pc:sldMkLst>
      </pc:sldChg>
      <pc:sldChg chg="add del">
        <pc:chgData name="尾嵜 成真" userId="dd95f81a979e9056" providerId="LiveId" clId="{40B48392-F97D-41B7-BE8A-0DF3981E1B94}" dt="2022-12-03T12:51:05.550" v="29" actId="47"/>
        <pc:sldMkLst>
          <pc:docMk/>
          <pc:sldMk cId="4045972463" sldId="304"/>
        </pc:sldMkLst>
      </pc:sldChg>
      <pc:sldChg chg="add del">
        <pc:chgData name="尾嵜 成真" userId="dd95f81a979e9056" providerId="LiveId" clId="{40B48392-F97D-41B7-BE8A-0DF3981E1B94}" dt="2022-12-03T12:51:04.903" v="28" actId="47"/>
        <pc:sldMkLst>
          <pc:docMk/>
          <pc:sldMk cId="4014573798" sldId="305"/>
        </pc:sldMkLst>
      </pc:sldChg>
      <pc:sldChg chg="add del">
        <pc:chgData name="尾嵜 成真" userId="dd95f81a979e9056" providerId="LiveId" clId="{40B48392-F97D-41B7-BE8A-0DF3981E1B94}" dt="2022-12-03T12:51:06.588" v="30" actId="47"/>
        <pc:sldMkLst>
          <pc:docMk/>
          <pc:sldMk cId="1258243607" sldId="306"/>
        </pc:sldMkLst>
      </pc:sldChg>
      <pc:sldChg chg="add del">
        <pc:chgData name="尾嵜 成真" userId="dd95f81a979e9056" providerId="LiveId" clId="{40B48392-F97D-41B7-BE8A-0DF3981E1B94}" dt="2022-12-03T12:51:07.395" v="31" actId="47"/>
        <pc:sldMkLst>
          <pc:docMk/>
          <pc:sldMk cId="2688923453" sldId="30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2022-12-16</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2022-12-16</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7600042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2022-12-16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3311352" y="2420888"/>
            <a:ext cx="5832648" cy="1585337"/>
          </a:xfrm>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b="0" kern="1200" baseline="0" dirty="0">
                <a:solidFill>
                  <a:srgbClr val="FFC000"/>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2022-12-16</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a:xfrm>
            <a:off x="683568" y="2636912"/>
            <a:ext cx="7772400" cy="1362075"/>
          </a:xfrm>
        </p:spPr>
        <p:txBody>
          <a:bodyPr anchor="ctr"/>
          <a:lstStyle>
            <a:lvl1pPr algn="ctr">
              <a:defRPr sz="4000" b="0" cap="all">
                <a:solidFill>
                  <a:schemeClr val="tx1">
                    <a:lumMod val="65000"/>
                    <a:lumOff val="35000"/>
                  </a:schemeClr>
                </a:solidFill>
              </a:defRPr>
            </a:lvl1pPr>
          </a:lstStyle>
          <a:p>
            <a:r>
              <a:rPr lang="ko-KR" altLang="en-US" dirty="0"/>
              <a:t>마스터 제목 스타일 편집</a:t>
            </a:r>
          </a:p>
        </p:txBody>
      </p:sp>
      <p:sp>
        <p:nvSpPr>
          <p:cNvPr id="4" name="날짜 개체 틀 3"/>
          <p:cNvSpPr>
            <a:spLocks noGrp="1"/>
          </p:cNvSpPr>
          <p:nvPr>
            <p:ph type="dt" sz="half" idx="10"/>
          </p:nvPr>
        </p:nvSpPr>
        <p:spPr/>
        <p:txBody>
          <a:bodyPr/>
          <a:lstStyle/>
          <a:p>
            <a:fld id="{ED3D6733-6F27-4404-AB51-585418F146E5}" type="datetimeFigureOut">
              <a:rPr lang="ko-KR" altLang="en-US" smtClean="0"/>
              <a:pPr/>
              <a:t>2022-12-16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pic>
        <p:nvPicPr>
          <p:cNvPr id="3" name="그림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제목 1"/>
          <p:cNvSpPr>
            <a:spLocks noGrp="1"/>
          </p:cNvSpPr>
          <p:nvPr>
            <p:ph type="title"/>
          </p:nvPr>
        </p:nvSpPr>
        <p:spPr>
          <a:xfrm>
            <a:off x="395536" y="116632"/>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tx1">
                    <a:lumMod val="65000"/>
                    <a:lumOff val="35000"/>
                  </a:schemeClr>
                </a:solidFill>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2022-12-16</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268760"/>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2022-12-16</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268760"/>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395536" y="116632"/>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tx1">
                    <a:lumMod val="65000"/>
                    <a:lumOff val="35000"/>
                  </a:schemeClr>
                </a:solidFill>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2022-12-16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3671346" y="2348880"/>
            <a:ext cx="5472654" cy="1368152"/>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b="0" kern="1200" dirty="0">
                <a:solidFill>
                  <a:srgbClr val="FFC000"/>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2022-12-16</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7.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3491880" y="2420888"/>
            <a:ext cx="5832648" cy="1585337"/>
          </a:xfrm>
        </p:spPr>
        <p:txBody>
          <a:bodyPr/>
          <a:lstStyle/>
          <a:p>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１章</a:t>
            </a:r>
            <a:r>
              <a:rPr lang="en-US" altLang="ja-JP" b="1" dirty="0">
                <a:solidFill>
                  <a:schemeClr val="accent6">
                    <a:lumMod val="75000"/>
                  </a:schemeClr>
                </a:solidFill>
                <a:latin typeface="BIZ UDP明朝 Medium" panose="02020500000000000000" pitchFamily="18" charset="-128"/>
                <a:ea typeface="BIZ UDP明朝 Medium" panose="02020500000000000000" pitchFamily="18" charset="-128"/>
              </a:rPr>
              <a:t>.</a:t>
            </a:r>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インフラ基礎</a:t>
            </a:r>
            <a:endParaRPr lang="ko-KR" altLang="en-US" b="1" dirty="0">
              <a:solidFill>
                <a:schemeClr val="accent6">
                  <a:lumMod val="75000"/>
                </a:schemeClr>
              </a:solidFill>
              <a:latin typeface="BIZ UDP明朝 Medium" panose="02020500000000000000" pitchFamily="18" charset="-128"/>
            </a:endParaRPr>
          </a:p>
        </p:txBody>
      </p:sp>
      <p:sp>
        <p:nvSpPr>
          <p:cNvPr id="2" name="직사각형 17">
            <a:extLst>
              <a:ext uri="{FF2B5EF4-FFF2-40B4-BE49-F238E27FC236}">
                <a16:creationId xmlns:a16="http://schemas.microsoft.com/office/drawing/2014/main" id="{F41B6877-0305-852A-8855-020CC6376951}"/>
              </a:ext>
            </a:extLst>
          </p:cNvPr>
          <p:cNvSpPr/>
          <p:nvPr/>
        </p:nvSpPr>
        <p:spPr>
          <a:xfrm>
            <a:off x="3995936" y="3760004"/>
            <a:ext cx="6768752" cy="338554"/>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fontAlgn="base">
              <a:spcBef>
                <a:spcPct val="0"/>
              </a:spcBef>
              <a:spcAft>
                <a:spcPct val="0"/>
              </a:spcAft>
            </a:pPr>
            <a:r>
              <a:rPr kumimoji="1" lang="en-US" altLang="ja-JP" sz="1600" dirty="0">
                <a:solidFill>
                  <a:srgbClr val="F6882E"/>
                </a:solidFill>
                <a:latin typeface="BIZ UDP明朝 Medium" panose="02020500000000000000" pitchFamily="18" charset="-128"/>
                <a:ea typeface="BIZ UDP明朝 Medium" panose="02020500000000000000" pitchFamily="18" charset="-128"/>
                <a:cs typeface="굴림" pitchFamily="50" charset="-127"/>
              </a:rPr>
              <a:t>AWS</a:t>
            </a:r>
            <a:r>
              <a:rPr kumimoji="1" lang="ja-JP" altLang="en-US" sz="1600" dirty="0">
                <a:solidFill>
                  <a:srgbClr val="F6882E"/>
                </a:solidFill>
                <a:latin typeface="BIZ UDP明朝 Medium" panose="02020500000000000000" pitchFamily="18" charset="-128"/>
                <a:ea typeface="BIZ UDP明朝 Medium" panose="02020500000000000000" pitchFamily="18" charset="-128"/>
                <a:cs typeface="굴림" pitchFamily="50" charset="-127"/>
              </a:rPr>
              <a:t>を学ぶ上で必ず必要なインフラの知識を学ぶ章</a:t>
            </a:r>
            <a:endParaRPr kumimoji="1" lang="en-US" altLang="ko-KR" sz="1600" dirty="0">
              <a:solidFill>
                <a:srgbClr val="F6882E"/>
              </a:solidFill>
              <a:latin typeface="BIZ UDP明朝 Medium" panose="02020500000000000000" pitchFamily="18" charset="-128"/>
              <a:ea typeface="BIZ UDP明朝 Medium" panose="02020500000000000000" pitchFamily="18" charset="-128"/>
              <a:cs typeface="굴림" pitchFamily="50" charset="-12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6549" y="1124744"/>
            <a:ext cx="8402525" cy="4881686"/>
          </a:xfrm>
        </p:spPr>
        <p:txBody>
          <a:bodyPr/>
          <a:lstStyle/>
          <a:p>
            <a:pPr marL="0" indent="0"/>
            <a:r>
              <a:rPr lang="ja-JP" altLang="en-US" i="0" dirty="0">
                <a:solidFill>
                  <a:srgbClr val="333333"/>
                </a:solidFill>
                <a:effectLst/>
                <a:latin typeface="BIZ UDP明朝 Medium" panose="02020500000000000000" pitchFamily="18" charset="-128"/>
                <a:ea typeface="BIZ UDP明朝 Medium" panose="02020500000000000000" pitchFamily="18" charset="-128"/>
              </a:rPr>
              <a:t>　クラウドはパブリッククラウドとプライベートクラウドの大きく</a:t>
            </a:r>
            <a:r>
              <a:rPr lang="en-US" altLang="ja-JP" i="0" dirty="0">
                <a:solidFill>
                  <a:srgbClr val="333333"/>
                </a:solidFill>
                <a:effectLst/>
                <a:latin typeface="BIZ UDP明朝 Medium" panose="02020500000000000000" pitchFamily="18" charset="-128"/>
                <a:ea typeface="BIZ UDP明朝 Medium" panose="02020500000000000000" pitchFamily="18" charset="-128"/>
              </a:rPr>
              <a:t>2</a:t>
            </a:r>
            <a:r>
              <a:rPr lang="ja-JP" altLang="en-US" i="0" dirty="0">
                <a:solidFill>
                  <a:srgbClr val="333333"/>
                </a:solidFill>
                <a:effectLst/>
                <a:latin typeface="BIZ UDP明朝 Medium" panose="02020500000000000000" pitchFamily="18" charset="-128"/>
                <a:ea typeface="BIZ UDP明朝 Medium" panose="02020500000000000000" pitchFamily="18" charset="-128"/>
              </a:rPr>
              <a:t>つに分けることができます。</a:t>
            </a:r>
            <a:endParaRPr lang="en-US" altLang="ja-JP" i="0" dirty="0">
              <a:solidFill>
                <a:srgbClr val="333333"/>
              </a:solidFill>
              <a:effectLst/>
              <a:latin typeface="BIZ UDP明朝 Medium" panose="02020500000000000000" pitchFamily="18" charset="-128"/>
              <a:ea typeface="BIZ UDP明朝 Medium" panose="02020500000000000000" pitchFamily="18" charset="-128"/>
            </a:endParaRPr>
          </a:p>
          <a:p>
            <a:pPr marL="0" indent="0"/>
            <a:r>
              <a:rPr lang="ja-JP" altLang="en-US" b="1" i="0" dirty="0">
                <a:solidFill>
                  <a:srgbClr val="F6882E"/>
                </a:solidFill>
                <a:latin typeface="BIZ UDP明朝 Medium" panose="02020500000000000000" pitchFamily="18" charset="-128"/>
                <a:ea typeface="BIZ UDP明朝 Medium" panose="02020500000000000000" pitchFamily="18" charset="-128"/>
              </a:rPr>
              <a:t>・パブリッククラウド</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パブリッククラウドとは、</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クラウドプロバイダー</a:t>
            </a:r>
            <a:r>
              <a:rPr lang="ja-JP" altLang="en-US" i="0" dirty="0">
                <a:solidFill>
                  <a:srgbClr val="111111"/>
                </a:solidFill>
                <a:effectLst/>
                <a:latin typeface="BIZ UDP明朝 Medium" panose="02020500000000000000" pitchFamily="18" charset="-128"/>
                <a:ea typeface="BIZ UDP明朝 Medium" panose="02020500000000000000" pitchFamily="18" charset="-128"/>
              </a:rPr>
              <a:t>によって</a:t>
            </a:r>
            <a:r>
              <a:rPr lang="ja-JP" altLang="en-US" i="0" dirty="0">
                <a:solidFill>
                  <a:srgbClr val="333333"/>
                </a:solidFill>
                <a:effectLst/>
                <a:latin typeface="BIZ UDP明朝 Medium" panose="02020500000000000000" pitchFamily="18" charset="-128"/>
                <a:ea typeface="BIZ UDP明朝 Medium" panose="02020500000000000000" pitchFamily="18" charset="-128"/>
              </a:rPr>
              <a:t>クラウドサービスをインターネットを通じて</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全ユーザへ提供する形態</a:t>
            </a:r>
            <a:r>
              <a:rPr lang="ja-JP" altLang="en-US" i="0" dirty="0">
                <a:solidFill>
                  <a:srgbClr val="333333"/>
                </a:solidFill>
                <a:effectLst/>
                <a:latin typeface="BIZ UDP明朝 Medium" panose="02020500000000000000" pitchFamily="18" charset="-128"/>
                <a:ea typeface="BIZ UDP明朝 Medium" panose="02020500000000000000" pitchFamily="18" charset="-128"/>
              </a:rPr>
              <a:t>のことです。サーバ本体、</a:t>
            </a:r>
            <a:r>
              <a:rPr lang="en-US" altLang="ja-JP" i="0" dirty="0">
                <a:solidFill>
                  <a:srgbClr val="333333"/>
                </a:solidFill>
                <a:effectLst/>
                <a:latin typeface="BIZ UDP明朝 Medium" panose="02020500000000000000" pitchFamily="18" charset="-128"/>
                <a:ea typeface="BIZ UDP明朝 Medium" panose="02020500000000000000" pitchFamily="18" charset="-128"/>
              </a:rPr>
              <a:t>OS</a:t>
            </a:r>
            <a:r>
              <a:rPr lang="ja-JP" altLang="en-US" i="0" dirty="0">
                <a:solidFill>
                  <a:srgbClr val="333333"/>
                </a:solidFill>
                <a:effectLst/>
                <a:latin typeface="BIZ UDP明朝 Medium" panose="02020500000000000000" pitchFamily="18" charset="-128"/>
                <a:ea typeface="BIZ UDP明朝 Medium" panose="02020500000000000000" pitchFamily="18" charset="-128"/>
              </a:rPr>
              <a:t>などのソフトウェアから回線まで、すべての環境を</a:t>
            </a:r>
            <a:r>
              <a:rPr lang="ja-JP" altLang="en-US" i="0"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ユーザ全体で共有</a:t>
            </a:r>
            <a:r>
              <a:rPr lang="ja-JP" altLang="en-US" i="0" dirty="0">
                <a:solidFill>
                  <a:srgbClr val="333333"/>
                </a:solidFill>
                <a:effectLst/>
                <a:latin typeface="BIZ UDP明朝 Medium" panose="02020500000000000000" pitchFamily="18" charset="-128"/>
                <a:ea typeface="BIZ UDP明朝 Medium" panose="02020500000000000000" pitchFamily="18" charset="-128"/>
              </a:rPr>
              <a:t>します。つまり、</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誰でも利用可能なクラウドサービス</a:t>
            </a:r>
            <a:r>
              <a:rPr lang="ja-JP" altLang="en-US" i="0" dirty="0">
                <a:solidFill>
                  <a:srgbClr val="333333"/>
                </a:solidFill>
                <a:effectLst/>
                <a:latin typeface="BIZ UDP明朝 Medium" panose="02020500000000000000" pitchFamily="18" charset="-128"/>
                <a:ea typeface="BIZ UDP明朝 Medium" panose="02020500000000000000" pitchFamily="18" charset="-128"/>
              </a:rPr>
              <a:t>ということです。</a:t>
            </a:r>
            <a:endParaRPr lang="en-US" altLang="ja-JP" i="0" dirty="0">
              <a:solidFill>
                <a:srgbClr val="333333"/>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latin typeface="BIZ UDP明朝 Medium" panose="02020500000000000000" pitchFamily="18" charset="-128"/>
                <a:ea typeface="BIZ UDP明朝 Medium" panose="02020500000000000000" pitchFamily="18" charset="-128"/>
              </a:rPr>
              <a:t>　</a:t>
            </a:r>
            <a:r>
              <a:rPr lang="ja-JP" altLang="en-US" i="0" dirty="0">
                <a:solidFill>
                  <a:srgbClr val="333333"/>
                </a:solidFill>
                <a:effectLst/>
                <a:latin typeface="BIZ UDP明朝 Medium" panose="02020500000000000000" pitchFamily="18" charset="-128"/>
                <a:ea typeface="BIZ UDP明朝 Medium" panose="02020500000000000000" pitchFamily="18" charset="-128"/>
              </a:rPr>
              <a:t>全ユーザがクラウド環境を共有しながら使用することが可能な理由としては、提供元の事業者が、</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大規模なデータセンターを多数保有</a:t>
            </a:r>
            <a:r>
              <a:rPr lang="ja-JP" altLang="en-US" i="0" dirty="0">
                <a:solidFill>
                  <a:srgbClr val="333333"/>
                </a:solidFill>
                <a:effectLst/>
                <a:latin typeface="BIZ UDP明朝 Medium" panose="02020500000000000000" pitchFamily="18" charset="-128"/>
                <a:ea typeface="BIZ UDP明朝 Medium" panose="02020500000000000000" pitchFamily="18" charset="-128"/>
              </a:rPr>
              <a:t>していることがあげられます。また、そこに設置されている大量のサーバに対して</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各社独自の仮想化、分散化などの技術</a:t>
            </a:r>
            <a:r>
              <a:rPr lang="ja-JP" altLang="en-US" i="0" dirty="0">
                <a:solidFill>
                  <a:srgbClr val="333333"/>
                </a:solidFill>
                <a:effectLst/>
                <a:latin typeface="BIZ UDP明朝 Medium" panose="02020500000000000000" pitchFamily="18" charset="-128"/>
                <a:ea typeface="BIZ UDP明朝 Medium" panose="02020500000000000000" pitchFamily="18" charset="-128"/>
              </a:rPr>
              <a:t>を用いて、ひとつのクラウド環境を実現しています。</a:t>
            </a:r>
            <a:endParaRPr lang="en-US" altLang="ja-JP" i="0" dirty="0">
              <a:solidFill>
                <a:srgbClr val="333333"/>
              </a:solidFill>
              <a:effectLst/>
              <a:latin typeface="BIZ UDP明朝 Medium" panose="02020500000000000000" pitchFamily="18" charset="-128"/>
              <a:ea typeface="BIZ UDP明朝 Medium" panose="02020500000000000000" pitchFamily="18" charset="-128"/>
            </a:endParaRPr>
          </a:p>
          <a:p>
            <a:pPr marL="0" indent="0"/>
            <a:endParaRPr lang="ja-JP" altLang="en-US" i="0" dirty="0">
              <a:solidFill>
                <a:srgbClr val="333333"/>
              </a:solidFill>
              <a:effectLst/>
              <a:latin typeface="BIZ UDP明朝 Medium" panose="02020500000000000000" pitchFamily="18" charset="-128"/>
              <a:ea typeface="BIZ UDP明朝 Medium" panose="02020500000000000000" pitchFamily="18" charset="-128"/>
            </a:endParaRPr>
          </a:p>
          <a:p>
            <a:pPr marL="0" indent="0"/>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プライベートクラウド</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effectLst/>
                <a:latin typeface="BIZ UDP明朝 Medium" panose="02020500000000000000" pitchFamily="18" charset="-128"/>
                <a:ea typeface="BIZ UDP明朝 Medium" panose="02020500000000000000" pitchFamily="18" charset="-128"/>
              </a:rPr>
              <a:t>　プライベートクラウドとは、パブリッククラウドと違い、１つの企業のためだけの</a:t>
            </a:r>
            <a:r>
              <a:rPr lang="ja-JP" altLang="en-US" b="0" i="0" u="heavy" dirty="0">
                <a:solidFill>
                  <a:srgbClr val="3D3D3D"/>
                </a:solidFill>
                <a:effectLst/>
                <a:uFill>
                  <a:solidFill>
                    <a:srgbClr val="F6882E"/>
                  </a:solidFill>
                </a:uFill>
                <a:latin typeface="BIZ UDP明朝 Medium" panose="02020500000000000000" pitchFamily="18" charset="-128"/>
                <a:ea typeface="BIZ UDP明朝 Medium" panose="02020500000000000000" pitchFamily="18" charset="-128"/>
              </a:rPr>
              <a:t>自社</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専用のクラウド環境</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を指します</a:t>
            </a:r>
            <a:r>
              <a:rPr lang="ja-JP" altLang="en-US" i="0" dirty="0">
                <a:solidFill>
                  <a:srgbClr val="333333"/>
                </a:solidFill>
                <a:effectLst/>
                <a:latin typeface="BIZ UDP明朝 Medium" panose="02020500000000000000" pitchFamily="18" charset="-128"/>
                <a:ea typeface="BIZ UDP明朝 Medium" panose="02020500000000000000" pitchFamily="18" charset="-128"/>
              </a:rPr>
              <a:t>。企業はそのリソースを柔軟かつ効率的に、所属するユーザに割り当て、共有でき、</a:t>
            </a:r>
            <a:r>
              <a:rPr lang="ja-JP" altLang="en-US"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ユーザーの用途などに合わせて</a:t>
            </a:r>
            <a:r>
              <a:rPr lang="ja-JP" altLang="en-US" i="0" dirty="0">
                <a:solidFill>
                  <a:srgbClr val="333333"/>
                </a:solidFill>
                <a:effectLst/>
                <a:latin typeface="BIZ UDP明朝 Medium" panose="02020500000000000000" pitchFamily="18" charset="-128"/>
                <a:ea typeface="BIZ UDP明朝 Medium" panose="02020500000000000000" pitchFamily="18" charset="-128"/>
              </a:rPr>
              <a:t>柔軟に構築・運用できます。また、</a:t>
            </a:r>
            <a:r>
              <a:rPr lang="ja-JP" altLang="en-US" i="0" dirty="0">
                <a:solidFill>
                  <a:srgbClr val="111111"/>
                </a:solidFill>
                <a:effectLst/>
                <a:latin typeface="BIZ UDP明朝 Medium" panose="02020500000000000000" pitchFamily="18" charset="-128"/>
                <a:ea typeface="BIZ UDP明朝 Medium" panose="02020500000000000000" pitchFamily="18" charset="-128"/>
              </a:rPr>
              <a:t>「自社専用の環境」のクローズドなシステムとして運用でき、</a:t>
            </a:r>
            <a:r>
              <a:rPr lang="ja-JP" altLang="en-US" i="0" u="heavy" dirty="0">
                <a:solidFill>
                  <a:srgbClr val="111111"/>
                </a:solidFill>
                <a:effectLst/>
                <a:uFill>
                  <a:solidFill>
                    <a:srgbClr val="F6882E"/>
                  </a:solidFill>
                </a:uFill>
                <a:latin typeface="BIZ UDP明朝 Medium" panose="02020500000000000000" pitchFamily="18" charset="-128"/>
                <a:ea typeface="BIZ UDP明朝 Medium" panose="02020500000000000000" pitchFamily="18" charset="-128"/>
              </a:rPr>
              <a:t>企業のセキュリティポリシーの適用しやすい</a:t>
            </a:r>
            <a:r>
              <a:rPr lang="ja-JP" altLang="en-US" i="0" dirty="0">
                <a:solidFill>
                  <a:srgbClr val="111111"/>
                </a:solidFill>
                <a:effectLst/>
                <a:latin typeface="BIZ UDP明朝 Medium" panose="02020500000000000000" pitchFamily="18" charset="-128"/>
                <a:ea typeface="BIZ UDP明朝 Medium" panose="02020500000000000000" pitchFamily="18" charset="-128"/>
              </a:rPr>
              <a:t>ことが特長です。</a:t>
            </a:r>
            <a:endParaRPr lang="ko-KR" altLang="en-US" i="0" dirty="0">
              <a:solidFill>
                <a:schemeClr val="tx1"/>
              </a:solidFill>
              <a:latin typeface="BIZ UDP明朝 Medium" panose="02020500000000000000" pitchFamily="18" charset="-128"/>
            </a:endParaRPr>
          </a:p>
          <a:p>
            <a:pPr marL="0" indent="0"/>
            <a:endParaRPr lang="ko-KR" altLang="en-US" i="0" dirty="0">
              <a:solidFill>
                <a:schemeClr val="tx1"/>
              </a:solidFill>
              <a:latin typeface="BIZ UDP明朝 Medium" panose="02020500000000000000" pitchFamily="18" charset="-128"/>
            </a:endParaRPr>
          </a:p>
        </p:txBody>
      </p:sp>
      <p:sp>
        <p:nvSpPr>
          <p:cNvPr id="11" name="제목 1">
            <a:extLst>
              <a:ext uri="{FF2B5EF4-FFF2-40B4-BE49-F238E27FC236}">
                <a16:creationId xmlns:a16="http://schemas.microsoft.com/office/drawing/2014/main" id="{8F4012D2-E45B-57FF-3B8C-E8092847CB68}"/>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03 </a:t>
            </a:r>
            <a:r>
              <a:rPr lang="ja-JP" altLang="en-US" sz="1600" dirty="0">
                <a:latin typeface="BIZ UDP明朝 Medium" panose="02020500000000000000" pitchFamily="18" charset="-128"/>
                <a:ea typeface="BIZ UDP明朝 Medium" panose="02020500000000000000" pitchFamily="18" charset="-128"/>
              </a:rPr>
              <a:t>オンプレミスとクラウド</a:t>
            </a:r>
            <a:endParaRPr lang="ko-KR" altLang="en-US" sz="1600" dirty="0">
              <a:latin typeface="BIZ UDP明朝 Medium" panose="02020500000000000000" pitchFamily="18" charset="-128"/>
            </a:endParaRPr>
          </a:p>
        </p:txBody>
      </p:sp>
      <p:sp>
        <p:nvSpPr>
          <p:cNvPr id="12" name="제목 1">
            <a:extLst>
              <a:ext uri="{FF2B5EF4-FFF2-40B4-BE49-F238E27FC236}">
                <a16:creationId xmlns:a16="http://schemas.microsoft.com/office/drawing/2014/main" id="{DEAE85ED-D608-8E1E-7E58-4B117E739BEC}"/>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パブリッククラウドとプライベートクラウド</a:t>
            </a:r>
          </a:p>
        </p:txBody>
      </p:sp>
    </p:spTree>
    <p:extLst>
      <p:ext uri="{BB962C8B-B14F-4D97-AF65-F5344CB8AC3E}">
        <p14:creationId xmlns:p14="http://schemas.microsoft.com/office/powerpoint/2010/main" val="2806188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81686"/>
          </a:xfrm>
        </p:spPr>
        <p:txBody>
          <a:bodyPr/>
          <a:lstStyle/>
          <a:p>
            <a:pPr marL="0" indent="0"/>
            <a:r>
              <a:rPr lang="ja-JP" altLang="en-US" i="0" dirty="0">
                <a:solidFill>
                  <a:srgbClr val="333333"/>
                </a:solidFill>
                <a:effectLst/>
                <a:latin typeface="BIZ UDP明朝 Medium" panose="02020500000000000000" pitchFamily="18" charset="-128"/>
                <a:ea typeface="BIZ UDP明朝 Medium" panose="02020500000000000000" pitchFamily="18" charset="-128"/>
              </a:rPr>
              <a:t>　</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クラウドベンダー</a:t>
            </a:r>
            <a:r>
              <a:rPr lang="ja-JP" altLang="en-US" i="0" dirty="0">
                <a:solidFill>
                  <a:srgbClr val="333333"/>
                </a:solidFill>
                <a:effectLst/>
                <a:latin typeface="BIZ UDP明朝 Medium" panose="02020500000000000000" pitchFamily="18" charset="-128"/>
                <a:ea typeface="BIZ UDP明朝 Medium" panose="02020500000000000000" pitchFamily="18" charset="-128"/>
              </a:rPr>
              <a:t>とはクラウドサービスを提供する企業のことです。</a:t>
            </a:r>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effectLst/>
                <a:latin typeface="BIZ UDP明朝 Medium" panose="02020500000000000000" pitchFamily="18" charset="-128"/>
                <a:ea typeface="BIZ UDP明朝 Medium" panose="02020500000000000000" pitchFamily="18" charset="-128"/>
              </a:rPr>
              <a:t>　クラウドベンダーとして世界的に有名なのは、</a:t>
            </a:r>
            <a:r>
              <a:rPr lang="en-US" altLang="ja-JP" i="0" dirty="0">
                <a:effectLst/>
                <a:latin typeface="BIZ UDP明朝 Medium" panose="02020500000000000000" pitchFamily="18" charset="-128"/>
                <a:ea typeface="BIZ UDP明朝 Medium" panose="02020500000000000000" pitchFamily="18" charset="-128"/>
              </a:rPr>
              <a:t>Amazon</a:t>
            </a:r>
            <a:r>
              <a:rPr lang="ja-JP" altLang="en-US" i="0" dirty="0">
                <a:solidFill>
                  <a:srgbClr val="333333"/>
                </a:solidFill>
                <a:effectLst/>
                <a:latin typeface="BIZ UDP明朝 Medium" panose="02020500000000000000" pitchFamily="18" charset="-128"/>
                <a:ea typeface="BIZ UDP明朝 Medium" panose="02020500000000000000" pitchFamily="18" charset="-128"/>
              </a:rPr>
              <a:t>が提供している「</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Amazon Web Services (AWS)</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 </a:t>
            </a:r>
            <a:r>
              <a:rPr lang="ja-JP" altLang="en-US" i="0" dirty="0">
                <a:solidFill>
                  <a:srgbClr val="333333"/>
                </a:solidFill>
                <a:effectLst/>
                <a:latin typeface="BIZ UDP明朝 Medium" panose="02020500000000000000" pitchFamily="18" charset="-128"/>
                <a:ea typeface="BIZ UDP明朝 Medium" panose="02020500000000000000" pitchFamily="18" charset="-128"/>
              </a:rPr>
              <a:t>」、</a:t>
            </a:r>
            <a:r>
              <a:rPr lang="en-US" altLang="ja-JP" i="0" dirty="0">
                <a:effectLst/>
                <a:latin typeface="BIZ UDP明朝 Medium" panose="02020500000000000000" pitchFamily="18" charset="-128"/>
                <a:ea typeface="BIZ UDP明朝 Medium" panose="02020500000000000000" pitchFamily="18" charset="-128"/>
              </a:rPr>
              <a:t>Microsoft</a:t>
            </a:r>
            <a:r>
              <a:rPr lang="ja-JP" altLang="en-US" i="0" dirty="0">
                <a:solidFill>
                  <a:srgbClr val="333333"/>
                </a:solidFill>
                <a:effectLst/>
                <a:latin typeface="BIZ UDP明朝 Medium" panose="02020500000000000000" pitchFamily="18" charset="-128"/>
                <a:ea typeface="BIZ UDP明朝 Medium" panose="02020500000000000000" pitchFamily="18" charset="-128"/>
              </a:rPr>
              <a:t>が提供している「</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Azure</a:t>
            </a:r>
            <a:r>
              <a:rPr lang="ja-JP" altLang="en-US" i="0" dirty="0">
                <a:solidFill>
                  <a:srgbClr val="333333"/>
                </a:solidFill>
                <a:effectLst/>
                <a:latin typeface="BIZ UDP明朝 Medium" panose="02020500000000000000" pitchFamily="18" charset="-128"/>
                <a:ea typeface="BIZ UDP明朝 Medium" panose="02020500000000000000" pitchFamily="18" charset="-128"/>
              </a:rPr>
              <a:t>」、</a:t>
            </a:r>
            <a:r>
              <a:rPr lang="en-US" altLang="ja-JP" i="0" dirty="0">
                <a:effectLst/>
                <a:latin typeface="BIZ UDP明朝 Medium" panose="02020500000000000000" pitchFamily="18" charset="-128"/>
                <a:ea typeface="BIZ UDP明朝 Medium" panose="02020500000000000000" pitchFamily="18" charset="-128"/>
              </a:rPr>
              <a:t>Google</a:t>
            </a:r>
            <a:r>
              <a:rPr lang="ja-JP" altLang="en-US" i="0" dirty="0">
                <a:solidFill>
                  <a:srgbClr val="333333"/>
                </a:solidFill>
                <a:effectLst/>
                <a:latin typeface="BIZ UDP明朝 Medium" panose="02020500000000000000" pitchFamily="18" charset="-128"/>
                <a:ea typeface="BIZ UDP明朝 Medium" panose="02020500000000000000" pitchFamily="18" charset="-128"/>
              </a:rPr>
              <a:t>が提供している「</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Google Cloud</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GCP</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r>
              <a:rPr lang="ja-JP" altLang="en-US" i="0" dirty="0">
                <a:solidFill>
                  <a:srgbClr val="333333"/>
                </a:solidFill>
                <a:effectLst/>
                <a:latin typeface="BIZ UDP明朝 Medium" panose="02020500000000000000" pitchFamily="18" charset="-128"/>
                <a:ea typeface="BIZ UDP明朝 Medium" panose="02020500000000000000" pitchFamily="18" charset="-128"/>
              </a:rPr>
              <a:t>」、アリババ・グループが提供している「</a:t>
            </a:r>
            <a:r>
              <a:rPr lang="en-US" altLang="ja-JP" b="1" i="0" dirty="0" err="1">
                <a:solidFill>
                  <a:srgbClr val="F6882E"/>
                </a:solidFill>
                <a:effectLst/>
                <a:latin typeface="BIZ UDP明朝 Medium" panose="02020500000000000000" pitchFamily="18" charset="-128"/>
                <a:ea typeface="BIZ UDP明朝 Medium" panose="02020500000000000000" pitchFamily="18" charset="-128"/>
              </a:rPr>
              <a:t>AlibabaCloud</a:t>
            </a:r>
            <a:r>
              <a:rPr lang="ja-JP" altLang="en-US" i="0" dirty="0">
                <a:solidFill>
                  <a:srgbClr val="333333"/>
                </a:solidFill>
                <a:effectLst/>
                <a:latin typeface="BIZ UDP明朝 Medium" panose="02020500000000000000" pitchFamily="18" charset="-128"/>
                <a:ea typeface="BIZ UDP明朝 Medium" panose="02020500000000000000" pitchFamily="18" charset="-128"/>
              </a:rPr>
              <a:t>」といったところがあります。国内だと、富士通が提供している「</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FJ Cloud </a:t>
            </a:r>
            <a:r>
              <a:rPr lang="ja-JP" altLang="en-US" i="0" dirty="0">
                <a:solidFill>
                  <a:srgbClr val="333333"/>
                </a:solidFill>
                <a:effectLst/>
                <a:latin typeface="BIZ UDP明朝 Medium" panose="02020500000000000000" pitchFamily="18" charset="-128"/>
                <a:ea typeface="BIZ UDP明朝 Medium" panose="02020500000000000000" pitchFamily="18" charset="-128"/>
              </a:rPr>
              <a:t>」が有名です。</a:t>
            </a:r>
            <a:endParaRPr lang="en-US" altLang="ja-JP" i="0" dirty="0">
              <a:solidFill>
                <a:srgbClr val="333333"/>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latin typeface="BIZ UDP明朝 Medium" panose="02020500000000000000" pitchFamily="18" charset="-128"/>
                <a:ea typeface="BIZ UDP明朝 Medium" panose="02020500000000000000" pitchFamily="18" charset="-128"/>
              </a:rPr>
              <a:t>　</a:t>
            </a:r>
            <a:r>
              <a:rPr lang="ja-JP" altLang="en-US" i="0" dirty="0">
                <a:solidFill>
                  <a:srgbClr val="000000"/>
                </a:solidFill>
                <a:effectLst/>
                <a:latin typeface="BIZ UDP明朝 Medium" panose="02020500000000000000" pitchFamily="18" charset="-128"/>
                <a:ea typeface="BIZ UDP明朝 Medium" panose="02020500000000000000" pitchFamily="18" charset="-128"/>
              </a:rPr>
              <a:t>クラウドのシェアランキングは、 </a:t>
            </a:r>
            <a:r>
              <a:rPr lang="en-US" altLang="ja-JP" i="0" dirty="0">
                <a:solidFill>
                  <a:srgbClr val="000000"/>
                </a:solidFill>
                <a:effectLst/>
                <a:latin typeface="BIZ UDP明朝 Medium" panose="02020500000000000000" pitchFamily="18" charset="-128"/>
                <a:ea typeface="BIZ UDP明朝 Medium" panose="02020500000000000000" pitchFamily="18" charset="-128"/>
              </a:rPr>
              <a:t>2022</a:t>
            </a:r>
            <a:r>
              <a:rPr lang="ja-JP" altLang="en-US" i="0" dirty="0">
                <a:solidFill>
                  <a:srgbClr val="000000"/>
                </a:solidFill>
                <a:effectLst/>
                <a:latin typeface="BIZ UDP明朝 Medium" panose="02020500000000000000" pitchFamily="18" charset="-128"/>
                <a:ea typeface="BIZ UDP明朝 Medium" panose="02020500000000000000" pitchFamily="18" charset="-128"/>
              </a:rPr>
              <a:t>年時点で</a:t>
            </a:r>
            <a:r>
              <a:rPr lang="en-US" altLang="ja-JP"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AWS</a:t>
            </a:r>
            <a:r>
              <a:rPr lang="ja-JP" altLang="en-US"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で</a:t>
            </a:r>
            <a:r>
              <a:rPr lang="en-US" altLang="ja-JP"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31</a:t>
            </a:r>
            <a:r>
              <a:rPr lang="ja-JP" altLang="en-US"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a:t>
            </a:r>
            <a:r>
              <a:rPr lang="ja-JP" altLang="en-US" i="0" dirty="0">
                <a:solidFill>
                  <a:srgbClr val="000000"/>
                </a:solidFill>
                <a:effectLst/>
                <a:latin typeface="BIZ UDP明朝 Medium" panose="02020500000000000000" pitchFamily="18" charset="-128"/>
                <a:ea typeface="BIZ UDP明朝 Medium" panose="02020500000000000000" pitchFamily="18" charset="-128"/>
              </a:rPr>
              <a:t>、</a:t>
            </a:r>
            <a:r>
              <a:rPr lang="en-US" altLang="ja-JP" i="0" dirty="0">
                <a:solidFill>
                  <a:srgbClr val="000000"/>
                </a:solidFill>
                <a:effectLst/>
                <a:latin typeface="BIZ UDP明朝 Medium" panose="02020500000000000000" pitchFamily="18" charset="-128"/>
                <a:ea typeface="BIZ UDP明朝 Medium" panose="02020500000000000000" pitchFamily="18" charset="-128"/>
              </a:rPr>
              <a:t>2</a:t>
            </a:r>
            <a:r>
              <a:rPr lang="ja-JP" altLang="en-US" i="0" dirty="0">
                <a:solidFill>
                  <a:srgbClr val="000000"/>
                </a:solidFill>
                <a:effectLst/>
                <a:latin typeface="BIZ UDP明朝 Medium" panose="02020500000000000000" pitchFamily="18" charset="-128"/>
                <a:ea typeface="BIZ UDP明朝 Medium" panose="02020500000000000000" pitchFamily="18" charset="-128"/>
              </a:rPr>
              <a:t>位は</a:t>
            </a:r>
            <a:r>
              <a:rPr lang="en-US" altLang="ja-JP" i="0" dirty="0">
                <a:solidFill>
                  <a:srgbClr val="000000"/>
                </a:solidFill>
                <a:effectLst/>
                <a:latin typeface="BIZ UDP明朝 Medium" panose="02020500000000000000" pitchFamily="18" charset="-128"/>
                <a:ea typeface="BIZ UDP明朝 Medium" panose="02020500000000000000" pitchFamily="18" charset="-128"/>
              </a:rPr>
              <a:t>Microsoft Azure</a:t>
            </a:r>
            <a:r>
              <a:rPr lang="ja-JP" altLang="en-US" i="0" dirty="0">
                <a:solidFill>
                  <a:srgbClr val="000000"/>
                </a:solidFill>
                <a:effectLst/>
                <a:latin typeface="BIZ UDP明朝 Medium" panose="02020500000000000000" pitchFamily="18" charset="-128"/>
                <a:ea typeface="BIZ UDP明朝 Medium" panose="02020500000000000000" pitchFamily="18" charset="-128"/>
              </a:rPr>
              <a:t>で</a:t>
            </a:r>
            <a:r>
              <a:rPr lang="en-US" altLang="ja-JP" i="0" dirty="0">
                <a:solidFill>
                  <a:srgbClr val="000000"/>
                </a:solidFill>
                <a:effectLst/>
                <a:latin typeface="BIZ UDP明朝 Medium" panose="02020500000000000000" pitchFamily="18" charset="-128"/>
                <a:ea typeface="BIZ UDP明朝 Medium" panose="02020500000000000000" pitchFamily="18" charset="-128"/>
              </a:rPr>
              <a:t>24</a:t>
            </a:r>
            <a:r>
              <a:rPr lang="ja-JP" altLang="en-US" i="0" dirty="0">
                <a:solidFill>
                  <a:srgbClr val="000000"/>
                </a:solidFill>
                <a:effectLst/>
                <a:latin typeface="BIZ UDP明朝 Medium" panose="02020500000000000000" pitchFamily="18" charset="-128"/>
                <a:ea typeface="BIZ UDP明朝 Medium" panose="02020500000000000000" pitchFamily="18" charset="-128"/>
              </a:rPr>
              <a:t>％、</a:t>
            </a:r>
            <a:r>
              <a:rPr lang="en-US" altLang="ja-JP" i="0" dirty="0">
                <a:solidFill>
                  <a:srgbClr val="000000"/>
                </a:solidFill>
                <a:effectLst/>
                <a:latin typeface="BIZ UDP明朝 Medium" panose="02020500000000000000" pitchFamily="18" charset="-128"/>
                <a:ea typeface="BIZ UDP明朝 Medium" panose="02020500000000000000" pitchFamily="18" charset="-128"/>
              </a:rPr>
              <a:t>3</a:t>
            </a:r>
            <a:r>
              <a:rPr lang="ja-JP" altLang="en-US" i="0" dirty="0">
                <a:solidFill>
                  <a:srgbClr val="000000"/>
                </a:solidFill>
                <a:effectLst/>
                <a:latin typeface="BIZ UDP明朝 Medium" panose="02020500000000000000" pitchFamily="18" charset="-128"/>
                <a:ea typeface="BIZ UDP明朝 Medium" panose="02020500000000000000" pitchFamily="18" charset="-128"/>
              </a:rPr>
              <a:t>位が</a:t>
            </a:r>
            <a:r>
              <a:rPr lang="en-US" altLang="ja-JP" i="0" dirty="0">
                <a:solidFill>
                  <a:srgbClr val="000000"/>
                </a:solidFill>
                <a:effectLst/>
                <a:latin typeface="BIZ UDP明朝 Medium" panose="02020500000000000000" pitchFamily="18" charset="-128"/>
                <a:ea typeface="BIZ UDP明朝 Medium" panose="02020500000000000000" pitchFamily="18" charset="-128"/>
              </a:rPr>
              <a:t>Google Cloud</a:t>
            </a:r>
            <a:r>
              <a:rPr lang="ja-JP" altLang="en-US" i="0" dirty="0">
                <a:solidFill>
                  <a:srgbClr val="000000"/>
                </a:solidFill>
                <a:effectLst/>
                <a:latin typeface="BIZ UDP明朝 Medium" panose="02020500000000000000" pitchFamily="18" charset="-128"/>
                <a:ea typeface="BIZ UDP明朝 Medium" panose="02020500000000000000" pitchFamily="18" charset="-128"/>
              </a:rPr>
              <a:t>で</a:t>
            </a:r>
            <a:r>
              <a:rPr lang="en-US" altLang="ja-JP" i="0" dirty="0">
                <a:solidFill>
                  <a:srgbClr val="000000"/>
                </a:solidFill>
                <a:effectLst/>
                <a:latin typeface="BIZ UDP明朝 Medium" panose="02020500000000000000" pitchFamily="18" charset="-128"/>
                <a:ea typeface="BIZ UDP明朝 Medium" panose="02020500000000000000" pitchFamily="18" charset="-128"/>
              </a:rPr>
              <a:t>8</a:t>
            </a:r>
            <a:r>
              <a:rPr lang="ja-JP" altLang="en-US" i="0" dirty="0">
                <a:solidFill>
                  <a:srgbClr val="000000"/>
                </a:solidFill>
                <a:effectLst/>
                <a:latin typeface="BIZ UDP明朝 Medium" panose="02020500000000000000" pitchFamily="18" charset="-128"/>
                <a:ea typeface="BIZ UDP明朝 Medium" panose="02020500000000000000" pitchFamily="18" charset="-128"/>
              </a:rPr>
              <a:t>％。となっており、</a:t>
            </a:r>
            <a:r>
              <a:rPr lang="en-US" altLang="ja-JP" i="0" dirty="0">
                <a:solidFill>
                  <a:srgbClr val="000000"/>
                </a:solidFill>
                <a:effectLst/>
                <a:latin typeface="BIZ UDP明朝 Medium" panose="02020500000000000000" pitchFamily="18" charset="-128"/>
                <a:ea typeface="BIZ UDP明朝 Medium" panose="02020500000000000000" pitchFamily="18" charset="-128"/>
              </a:rPr>
              <a:t>2</a:t>
            </a:r>
            <a:r>
              <a:rPr lang="ja-JP" altLang="en-US" i="0" dirty="0">
                <a:solidFill>
                  <a:srgbClr val="000000"/>
                </a:solidFill>
                <a:effectLst/>
                <a:latin typeface="BIZ UDP明朝 Medium" panose="02020500000000000000" pitchFamily="18" charset="-128"/>
                <a:ea typeface="BIZ UDP明朝 Medium" panose="02020500000000000000" pitchFamily="18" charset="-128"/>
              </a:rPr>
              <a:t>社が５０％以上のシェアを占めており、また今まで、</a:t>
            </a:r>
            <a:r>
              <a:rPr lang="en-US" altLang="ja-JP"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AWS</a:t>
            </a:r>
            <a:r>
              <a:rPr lang="ja-JP" altLang="en-US"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の</a:t>
            </a:r>
            <a:r>
              <a:rPr lang="en-US" altLang="ja-JP"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1</a:t>
            </a:r>
            <a:r>
              <a:rPr lang="ja-JP" altLang="en-US"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位が変わったことはありません</a:t>
            </a:r>
            <a:r>
              <a:rPr lang="ja-JP" altLang="en-US" i="0" dirty="0">
                <a:solidFill>
                  <a:srgbClr val="000000"/>
                </a:solidFill>
                <a:effectLst/>
                <a:latin typeface="BIZ UDP明朝 Medium" panose="02020500000000000000" pitchFamily="18" charset="-128"/>
                <a:ea typeface="BIZ UDP明朝 Medium" panose="02020500000000000000" pitchFamily="18" charset="-128"/>
              </a:rPr>
              <a:t>。</a:t>
            </a:r>
            <a:endParaRPr lang="ko-KR" altLang="en-US" i="0" dirty="0">
              <a:solidFill>
                <a:schemeClr val="tx1"/>
              </a:solidFill>
              <a:latin typeface="BIZ UDP明朝 Medium" panose="02020500000000000000" pitchFamily="18" charset="-128"/>
            </a:endParaRPr>
          </a:p>
        </p:txBody>
      </p:sp>
      <p:sp>
        <p:nvSpPr>
          <p:cNvPr id="11" name="제목 1">
            <a:extLst>
              <a:ext uri="{FF2B5EF4-FFF2-40B4-BE49-F238E27FC236}">
                <a16:creationId xmlns:a16="http://schemas.microsoft.com/office/drawing/2014/main" id="{8F4012D2-E45B-57FF-3B8C-E8092847CB68}"/>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03 </a:t>
            </a:r>
            <a:r>
              <a:rPr lang="ja-JP" altLang="en-US" sz="1600" dirty="0">
                <a:latin typeface="BIZ UDP明朝 Medium" panose="02020500000000000000" pitchFamily="18" charset="-128"/>
                <a:ea typeface="BIZ UDP明朝 Medium" panose="02020500000000000000" pitchFamily="18" charset="-128"/>
              </a:rPr>
              <a:t>オンプレミスとクラウド</a:t>
            </a:r>
            <a:endParaRPr lang="ko-KR" altLang="en-US" sz="1600" dirty="0">
              <a:latin typeface="BIZ UDP明朝 Medium" panose="02020500000000000000" pitchFamily="18" charset="-128"/>
            </a:endParaRPr>
          </a:p>
        </p:txBody>
      </p:sp>
      <p:sp>
        <p:nvSpPr>
          <p:cNvPr id="12" name="제목 1">
            <a:extLst>
              <a:ext uri="{FF2B5EF4-FFF2-40B4-BE49-F238E27FC236}">
                <a16:creationId xmlns:a16="http://schemas.microsoft.com/office/drawing/2014/main" id="{DEAE85ED-D608-8E1E-7E58-4B117E739BEC}"/>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クラウドベンダー</a:t>
            </a:r>
          </a:p>
        </p:txBody>
      </p:sp>
      <p:sp>
        <p:nvSpPr>
          <p:cNvPr id="15" name="正方形/長方形 14">
            <a:extLst>
              <a:ext uri="{FF2B5EF4-FFF2-40B4-BE49-F238E27FC236}">
                <a16:creationId xmlns:a16="http://schemas.microsoft.com/office/drawing/2014/main" id="{815140E3-F4DB-8D96-D313-E64E240B8A44}"/>
              </a:ext>
            </a:extLst>
          </p:cNvPr>
          <p:cNvSpPr/>
          <p:nvPr/>
        </p:nvSpPr>
        <p:spPr>
          <a:xfrm>
            <a:off x="683568" y="3804746"/>
            <a:ext cx="7575014" cy="2736304"/>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8" name="제목 1">
            <a:extLst>
              <a:ext uri="{FF2B5EF4-FFF2-40B4-BE49-F238E27FC236}">
                <a16:creationId xmlns:a16="http://schemas.microsoft.com/office/drawing/2014/main" id="{7A975658-EF05-ABEA-E67D-BA62567665D4}"/>
              </a:ext>
            </a:extLst>
          </p:cNvPr>
          <p:cNvSpPr txBox="1">
            <a:spLocks/>
          </p:cNvSpPr>
          <p:nvPr/>
        </p:nvSpPr>
        <p:spPr>
          <a:xfrm>
            <a:off x="582712" y="3332881"/>
            <a:ext cx="3013926" cy="68726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i="0" dirty="0">
                <a:solidFill>
                  <a:srgbClr val="F6882E"/>
                </a:solidFill>
                <a:effectLst/>
                <a:latin typeface="BIZ UDP明朝 Medium" panose="02020500000000000000" pitchFamily="18" charset="-128"/>
                <a:ea typeface="BIZ UDP明朝 Medium" panose="02020500000000000000" pitchFamily="18" charset="-128"/>
              </a:rPr>
              <a:t>クラウドベンダーのロゴ</a:t>
            </a:r>
            <a:endParaRPr lang="ja-JP" altLang="en-US" sz="1000" b="0" dirty="0">
              <a:solidFill>
                <a:srgbClr val="F6882E"/>
              </a:solidFill>
              <a:latin typeface="BIZ UDP明朝 Medium" panose="02020500000000000000" pitchFamily="18" charset="-128"/>
              <a:ea typeface="BIZ UDP明朝 Medium" panose="02020500000000000000" pitchFamily="18" charset="-128"/>
            </a:endParaRPr>
          </a:p>
        </p:txBody>
      </p:sp>
      <p:pic>
        <p:nvPicPr>
          <p:cNvPr id="2" name="Picture 2">
            <a:extLst>
              <a:ext uri="{FF2B5EF4-FFF2-40B4-BE49-F238E27FC236}">
                <a16:creationId xmlns:a16="http://schemas.microsoft.com/office/drawing/2014/main" id="{6C57BF24-E0F5-0E90-11C1-60881D53E76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0666" y="4017234"/>
            <a:ext cx="2157217" cy="9853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7E76EBCE-8335-AF69-DC09-39F3EFA4164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3848" y="4017234"/>
            <a:ext cx="2433598" cy="12402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Azure">
            <a:extLst>
              <a:ext uri="{FF2B5EF4-FFF2-40B4-BE49-F238E27FC236}">
                <a16:creationId xmlns:a16="http://schemas.microsoft.com/office/drawing/2014/main" id="{6448E5A1-6121-7AC5-053E-AC8A3E7F2A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3411" y="4105127"/>
            <a:ext cx="2317238" cy="8095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アリババクラウド">
            <a:extLst>
              <a:ext uri="{FF2B5EF4-FFF2-40B4-BE49-F238E27FC236}">
                <a16:creationId xmlns:a16="http://schemas.microsoft.com/office/drawing/2014/main" id="{C517F9C6-609A-769C-DEFE-8A34C11DF61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07197" y="5257453"/>
            <a:ext cx="2366382" cy="1243275"/>
          </a:xfrm>
          <a:prstGeom prst="rect">
            <a:avLst/>
          </a:prstGeom>
          <a:noFill/>
          <a:extLst>
            <a:ext uri="{909E8E84-426E-40DD-AFC4-6F175D3DCCD1}">
              <a14:hiddenFill xmlns:a14="http://schemas.microsoft.com/office/drawing/2010/main">
                <a:solidFill>
                  <a:srgbClr val="FFFFFF"/>
                </a:solidFill>
              </a14:hiddenFill>
            </a:ext>
          </a:extLst>
        </p:spPr>
      </p:pic>
      <p:pic>
        <p:nvPicPr>
          <p:cNvPr id="13" name="図 12">
            <a:extLst>
              <a:ext uri="{FF2B5EF4-FFF2-40B4-BE49-F238E27FC236}">
                <a16:creationId xmlns:a16="http://schemas.microsoft.com/office/drawing/2014/main" id="{95032E3D-5B21-90B7-F41B-859B4727AA95}"/>
              </a:ext>
            </a:extLst>
          </p:cNvPr>
          <p:cNvPicPr>
            <a:picLocks noChangeAspect="1"/>
          </p:cNvPicPr>
          <p:nvPr/>
        </p:nvPicPr>
        <p:blipFill>
          <a:blip r:embed="rId6"/>
          <a:stretch>
            <a:fillRect/>
          </a:stretch>
        </p:blipFill>
        <p:spPr>
          <a:xfrm>
            <a:off x="5436096" y="5433233"/>
            <a:ext cx="1111472" cy="891713"/>
          </a:xfrm>
          <a:prstGeom prst="rect">
            <a:avLst/>
          </a:prstGeom>
        </p:spPr>
      </p:pic>
    </p:spTree>
    <p:extLst>
      <p:ext uri="{BB962C8B-B14F-4D97-AF65-F5344CB8AC3E}">
        <p14:creationId xmlns:p14="http://schemas.microsoft.com/office/powerpoint/2010/main" val="2028647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68963" y="1113858"/>
            <a:ext cx="8640960" cy="2304256"/>
          </a:xfrm>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chemeClr val="tx1"/>
                </a:solidFill>
                <a:latin typeface="BIZ UDP明朝 Medium" panose="02020500000000000000" pitchFamily="18" charset="-128"/>
                <a:ea typeface="BIZ UDP明朝 Medium" panose="02020500000000000000" pitchFamily="18" charset="-128"/>
              </a:rPr>
              <a:t>初期費用</a:t>
            </a:r>
            <a:endParaRPr lang="en-US" altLang="ja-JP" b="1" i="0" dirty="0">
              <a:solidFill>
                <a:schemeClr val="tx1"/>
              </a:solidFill>
              <a:latin typeface="BIZ UDP明朝 Medium" panose="02020500000000000000" pitchFamily="18" charset="-128"/>
              <a:ea typeface="BIZ UDP明朝 Medium" panose="02020500000000000000" pitchFamily="18" charset="-128"/>
            </a:endParaRPr>
          </a:p>
        </p:txBody>
      </p:sp>
      <p:sp>
        <p:nvSpPr>
          <p:cNvPr id="11" name="제목 1">
            <a:extLst>
              <a:ext uri="{FF2B5EF4-FFF2-40B4-BE49-F238E27FC236}">
                <a16:creationId xmlns:a16="http://schemas.microsoft.com/office/drawing/2014/main" id="{8F4012D2-E45B-57FF-3B8C-E8092847CB68}"/>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03 </a:t>
            </a:r>
            <a:r>
              <a:rPr lang="ja-JP" altLang="en-US" sz="1600" dirty="0">
                <a:latin typeface="BIZ UDP明朝 Medium" panose="02020500000000000000" pitchFamily="18" charset="-128"/>
                <a:ea typeface="BIZ UDP明朝 Medium" panose="02020500000000000000" pitchFamily="18" charset="-128"/>
              </a:rPr>
              <a:t>オンプレミスとクラウド</a:t>
            </a:r>
            <a:endParaRPr lang="ko-KR" altLang="en-US" sz="1600" dirty="0">
              <a:latin typeface="BIZ UDP明朝 Medium" panose="02020500000000000000" pitchFamily="18" charset="-128"/>
            </a:endParaRPr>
          </a:p>
        </p:txBody>
      </p:sp>
      <p:sp>
        <p:nvSpPr>
          <p:cNvPr id="12" name="제목 1">
            <a:extLst>
              <a:ext uri="{FF2B5EF4-FFF2-40B4-BE49-F238E27FC236}">
                <a16:creationId xmlns:a16="http://schemas.microsoft.com/office/drawing/2014/main" id="{DEAE85ED-D608-8E1E-7E58-4B117E739BEC}"/>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オンプレとクラウドの違い</a:t>
            </a:r>
          </a:p>
        </p:txBody>
      </p:sp>
      <p:graphicFrame>
        <p:nvGraphicFramePr>
          <p:cNvPr id="2" name="表 2">
            <a:extLst>
              <a:ext uri="{FF2B5EF4-FFF2-40B4-BE49-F238E27FC236}">
                <a16:creationId xmlns:a16="http://schemas.microsoft.com/office/drawing/2014/main" id="{10FE811A-3151-8048-4A2C-A2BB63B57476}"/>
              </a:ext>
            </a:extLst>
          </p:cNvPr>
          <p:cNvGraphicFramePr>
            <a:graphicFrameLocks noGrp="1"/>
          </p:cNvGraphicFramePr>
          <p:nvPr>
            <p:extLst>
              <p:ext uri="{D42A27DB-BD31-4B8C-83A1-F6EECF244321}">
                <p14:modId xmlns:p14="http://schemas.microsoft.com/office/powerpoint/2010/main" val="1601125830"/>
              </p:ext>
            </p:extLst>
          </p:nvPr>
        </p:nvGraphicFramePr>
        <p:xfrm>
          <a:off x="368964" y="1432214"/>
          <a:ext cx="8402524" cy="1434440"/>
        </p:xfrm>
        <a:graphic>
          <a:graphicData uri="http://schemas.openxmlformats.org/drawingml/2006/table">
            <a:tbl>
              <a:tblPr firstRow="1" bandRow="1">
                <a:tableStyleId>{5C22544A-7EE6-4342-B048-85BDC9FD1C3A}</a:tableStyleId>
              </a:tblPr>
              <a:tblGrid>
                <a:gridCol w="1680505">
                  <a:extLst>
                    <a:ext uri="{9D8B030D-6E8A-4147-A177-3AD203B41FA5}">
                      <a16:colId xmlns:a16="http://schemas.microsoft.com/office/drawing/2014/main" val="2679753375"/>
                    </a:ext>
                  </a:extLst>
                </a:gridCol>
                <a:gridCol w="6722019">
                  <a:extLst>
                    <a:ext uri="{9D8B030D-6E8A-4147-A177-3AD203B41FA5}">
                      <a16:colId xmlns:a16="http://schemas.microsoft.com/office/drawing/2014/main" val="153114806"/>
                    </a:ext>
                  </a:extLst>
                </a:gridCol>
              </a:tblGrid>
              <a:tr h="255396">
                <a:tc>
                  <a:txBody>
                    <a:bodyPr/>
                    <a:lstStyle/>
                    <a:p>
                      <a:pPr algn="ctr"/>
                      <a:r>
                        <a:rPr lang="ja-JP" altLang="en-US" sz="1600" b="0" i="0" dirty="0">
                          <a:solidFill>
                            <a:schemeClr val="tx1"/>
                          </a:solidFill>
                          <a:latin typeface="BIZ UDP明朝 Medium" panose="02020500000000000000" pitchFamily="18" charset="-128"/>
                          <a:ea typeface="BIZ UDP明朝 Medium" panose="02020500000000000000" pitchFamily="18" charset="-128"/>
                        </a:rPr>
                        <a:t>オンプレミス</a:t>
                      </a:r>
                      <a:endParaRPr kumimoji="1" lang="ja-JP" altLang="en-US" sz="16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600" b="0" i="0" dirty="0">
                          <a:solidFill>
                            <a:schemeClr val="tx1"/>
                          </a:solidFill>
                          <a:latin typeface="BIZ UDP明朝 Medium" panose="02020500000000000000" pitchFamily="18" charset="-128"/>
                          <a:ea typeface="BIZ UDP明朝 Medium" panose="02020500000000000000" pitchFamily="18" charset="-128"/>
                        </a:rPr>
                        <a:t>サーバーなどを利用する際は、最初に</a:t>
                      </a:r>
                      <a:r>
                        <a:rPr lang="ja-JP" altLang="en-US" sz="1600" b="0" i="0" u="heavy" baseline="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物理的に機器を購入する必要があり</a:t>
                      </a:r>
                      <a:r>
                        <a:rPr lang="ja-JP" altLang="en-US" sz="1600" b="0" i="0" dirty="0">
                          <a:solidFill>
                            <a:schemeClr val="tx1"/>
                          </a:solidFill>
                          <a:latin typeface="BIZ UDP明朝 Medium" panose="02020500000000000000" pitchFamily="18" charset="-128"/>
                          <a:ea typeface="BIZ UDP明朝 Medium" panose="02020500000000000000" pitchFamily="18" charset="-128"/>
                        </a:rPr>
                        <a:t>、</a:t>
                      </a:r>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サーバーの導入やパッケージの購入など初期費用に多くの資金と手間が掛かるため、導入前から長期的な計画が必要です。</a:t>
                      </a:r>
                      <a:endParaRPr lang="en-US" altLang="ja-JP" sz="1600" b="0" i="0" dirty="0">
                        <a:solidFill>
                          <a:srgbClr val="333333"/>
                        </a:solidFill>
                        <a:effectLst/>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2420219"/>
                  </a:ext>
                </a:extLst>
              </a:tr>
              <a:tr h="611480">
                <a:tc>
                  <a:txBody>
                    <a:bodyPr/>
                    <a:lstStyle/>
                    <a:p>
                      <a:pPr algn="ctr"/>
                      <a:r>
                        <a:rPr lang="ja-JP" altLang="en-US" sz="1600" b="0" i="0" dirty="0">
                          <a:solidFill>
                            <a:schemeClr val="tx1"/>
                          </a:solidFill>
                          <a:latin typeface="BIZ UDP明朝 Medium" panose="02020500000000000000" pitchFamily="18" charset="-128"/>
                          <a:ea typeface="BIZ UDP明朝 Medium" panose="02020500000000000000" pitchFamily="18" charset="-128"/>
                        </a:rPr>
                        <a:t>クラウド</a:t>
                      </a:r>
                      <a:endParaRPr kumimoji="1" lang="ja-JP" altLang="en-US" sz="16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600" b="0" i="0" u="heavy" baseline="0" dirty="0">
                          <a:solidFill>
                            <a:srgbClr val="444444"/>
                          </a:solidFill>
                          <a:effectLst/>
                          <a:uFill>
                            <a:solidFill>
                              <a:srgbClr val="F6882E"/>
                            </a:solidFill>
                          </a:uFill>
                          <a:latin typeface="BIZ UDP明朝 Medium" panose="02020500000000000000" pitchFamily="18" charset="-128"/>
                          <a:ea typeface="BIZ UDP明朝 Medium" panose="02020500000000000000" pitchFamily="18" charset="-128"/>
                        </a:rPr>
                        <a:t>自社にシステム環境を構築、所有しなくて済む</a:t>
                      </a:r>
                      <a:r>
                        <a:rPr lang="ja-JP" altLang="en-US" sz="1600" b="0" i="0" dirty="0">
                          <a:solidFill>
                            <a:srgbClr val="444444"/>
                          </a:solidFill>
                          <a:effectLst/>
                          <a:latin typeface="BIZ UDP明朝 Medium" panose="02020500000000000000" pitchFamily="18" charset="-128"/>
                          <a:ea typeface="BIZ UDP明朝 Medium" panose="02020500000000000000" pitchFamily="18" charset="-128"/>
                        </a:rPr>
                        <a:t>ため、初期費用が安くすることができます。</a:t>
                      </a:r>
                      <a:endParaRPr lang="en-US" altLang="ja-JP" sz="1600" b="0" i="0" dirty="0">
                        <a:solidFill>
                          <a:srgbClr val="444444"/>
                        </a:solidFill>
                        <a:effectLst/>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6000261"/>
                  </a:ext>
                </a:extLst>
              </a:tr>
            </a:tbl>
          </a:graphicData>
        </a:graphic>
      </p:graphicFrame>
      <p:sp>
        <p:nvSpPr>
          <p:cNvPr id="3" name="내용 개체 틀 5">
            <a:extLst>
              <a:ext uri="{FF2B5EF4-FFF2-40B4-BE49-F238E27FC236}">
                <a16:creationId xmlns:a16="http://schemas.microsoft.com/office/drawing/2014/main" id="{225A54B6-6682-FA11-E36B-37935775FABA}"/>
              </a:ext>
            </a:extLst>
          </p:cNvPr>
          <p:cNvSpPr txBox="1">
            <a:spLocks/>
          </p:cNvSpPr>
          <p:nvPr/>
        </p:nvSpPr>
        <p:spPr>
          <a:xfrm>
            <a:off x="371956" y="3428594"/>
            <a:ext cx="8640960" cy="2304256"/>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ja-JP"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chemeClr val="tx1"/>
                </a:solidFill>
                <a:latin typeface="BIZ UDP明朝 Medium" panose="02020500000000000000" pitchFamily="18" charset="-128"/>
                <a:ea typeface="BIZ UDP明朝 Medium" panose="02020500000000000000" pitchFamily="18" charset="-128"/>
              </a:rPr>
              <a:t>運用コスト</a:t>
            </a:r>
            <a:endParaRPr lang="en-US" altLang="ja-JP" b="1" i="0" dirty="0">
              <a:solidFill>
                <a:schemeClr val="tx1"/>
              </a:solidFill>
              <a:latin typeface="BIZ UDP明朝 Medium" panose="02020500000000000000" pitchFamily="18" charset="-128"/>
              <a:ea typeface="BIZ UDP明朝 Medium" panose="02020500000000000000" pitchFamily="18" charset="-128"/>
            </a:endParaRPr>
          </a:p>
        </p:txBody>
      </p:sp>
      <p:graphicFrame>
        <p:nvGraphicFramePr>
          <p:cNvPr id="4" name="表 2">
            <a:extLst>
              <a:ext uri="{FF2B5EF4-FFF2-40B4-BE49-F238E27FC236}">
                <a16:creationId xmlns:a16="http://schemas.microsoft.com/office/drawing/2014/main" id="{36B64F84-0DA4-0FF5-2623-E0A2A250DE7B}"/>
              </a:ext>
            </a:extLst>
          </p:cNvPr>
          <p:cNvGraphicFramePr>
            <a:graphicFrameLocks noGrp="1"/>
          </p:cNvGraphicFramePr>
          <p:nvPr>
            <p:extLst>
              <p:ext uri="{D42A27DB-BD31-4B8C-83A1-F6EECF244321}">
                <p14:modId xmlns:p14="http://schemas.microsoft.com/office/powerpoint/2010/main" val="1848518234"/>
              </p:ext>
            </p:extLst>
          </p:nvPr>
        </p:nvGraphicFramePr>
        <p:xfrm>
          <a:off x="370738" y="3746950"/>
          <a:ext cx="8402524" cy="2133600"/>
        </p:xfrm>
        <a:graphic>
          <a:graphicData uri="http://schemas.openxmlformats.org/drawingml/2006/table">
            <a:tbl>
              <a:tblPr firstRow="1" bandRow="1">
                <a:tableStyleId>{5C22544A-7EE6-4342-B048-85BDC9FD1C3A}</a:tableStyleId>
              </a:tblPr>
              <a:tblGrid>
                <a:gridCol w="1680505">
                  <a:extLst>
                    <a:ext uri="{9D8B030D-6E8A-4147-A177-3AD203B41FA5}">
                      <a16:colId xmlns:a16="http://schemas.microsoft.com/office/drawing/2014/main" val="2679753375"/>
                    </a:ext>
                  </a:extLst>
                </a:gridCol>
                <a:gridCol w="6722019">
                  <a:extLst>
                    <a:ext uri="{9D8B030D-6E8A-4147-A177-3AD203B41FA5}">
                      <a16:colId xmlns:a16="http://schemas.microsoft.com/office/drawing/2014/main" val="153114806"/>
                    </a:ext>
                  </a:extLst>
                </a:gridCol>
              </a:tblGrid>
              <a:tr h="255396">
                <a:tc>
                  <a:txBody>
                    <a:bodyPr/>
                    <a:lstStyle/>
                    <a:p>
                      <a:pPr algn="ctr"/>
                      <a:r>
                        <a:rPr lang="ja-JP" altLang="en-US" sz="1600" b="0" i="0" dirty="0">
                          <a:solidFill>
                            <a:schemeClr val="tx1"/>
                          </a:solidFill>
                          <a:latin typeface="BIZ UDP明朝 Medium" panose="02020500000000000000" pitchFamily="18" charset="-128"/>
                          <a:ea typeface="BIZ UDP明朝 Medium" panose="02020500000000000000" pitchFamily="18" charset="-128"/>
                        </a:rPr>
                        <a:t>オンプレミス</a:t>
                      </a:r>
                      <a:endParaRPr kumimoji="1" lang="ja-JP" altLang="en-US" sz="16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indent="0"/>
                      <a:r>
                        <a:rPr lang="ja-JP" altLang="en-US" sz="1600" b="0" i="0" kern="1200" dirty="0">
                          <a:solidFill>
                            <a:schemeClr val="tx1"/>
                          </a:solidFill>
                          <a:effectLst/>
                          <a:latin typeface="BIZ UDP明朝 Medium" panose="02020500000000000000" pitchFamily="18" charset="-128"/>
                          <a:ea typeface="BIZ UDP明朝 Medium" panose="02020500000000000000" pitchFamily="18" charset="-128"/>
                          <a:cs typeface="+mn-cs"/>
                        </a:rPr>
                        <a:t>日々のサーバーメンテナンスなどの管理費や人件費などの、</a:t>
                      </a:r>
                      <a:r>
                        <a:rPr lang="ja-JP" altLang="en-US" sz="1600" b="0" i="0" u="heavy" kern="1200" baseline="0"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cs typeface="+mn-cs"/>
                        </a:rPr>
                        <a:t>運用に必要な維持費（ランニングコスト）が必要</a:t>
                      </a:r>
                      <a:r>
                        <a:rPr lang="ja-JP" altLang="en-US" sz="1600" b="0" i="0" kern="1200" dirty="0">
                          <a:solidFill>
                            <a:schemeClr val="tx1"/>
                          </a:solidFill>
                          <a:effectLst/>
                          <a:latin typeface="BIZ UDP明朝 Medium" panose="02020500000000000000" pitchFamily="18" charset="-128"/>
                          <a:ea typeface="BIZ UDP明朝 Medium" panose="02020500000000000000" pitchFamily="18" charset="-128"/>
                          <a:cs typeface="+mn-cs"/>
                        </a:rPr>
                        <a:t>とされます。万が一故障やネットワーク障害などのトラブルが起きた場合には、</a:t>
                      </a:r>
                      <a:r>
                        <a:rPr lang="ja-JP" altLang="en-US" sz="1600" b="0" i="0" u="heavy" kern="1200" baseline="0"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cs typeface="+mn-cs"/>
                        </a:rPr>
                        <a:t>自社で対応</a:t>
                      </a:r>
                      <a:r>
                        <a:rPr lang="ja-JP" altLang="en-US" sz="1600" b="0" i="0" kern="1200" dirty="0">
                          <a:solidFill>
                            <a:schemeClr val="tx1"/>
                          </a:solidFill>
                          <a:effectLst/>
                          <a:latin typeface="BIZ UDP明朝 Medium" panose="02020500000000000000" pitchFamily="18" charset="-128"/>
                          <a:ea typeface="BIZ UDP明朝 Medium" panose="02020500000000000000" pitchFamily="18" charset="-128"/>
                          <a:cs typeface="+mn-cs"/>
                        </a:rPr>
                        <a:t>しなければならず、また機器交換に関する</a:t>
                      </a:r>
                      <a:r>
                        <a:rPr lang="ja-JP" altLang="en-US" sz="1600" b="0" i="0" u="sng" kern="1200" dirty="0">
                          <a:solidFill>
                            <a:schemeClr val="tx1"/>
                          </a:solidFill>
                          <a:effectLst/>
                          <a:latin typeface="BIZ UDP明朝 Medium" panose="02020500000000000000" pitchFamily="18" charset="-128"/>
                          <a:ea typeface="BIZ UDP明朝 Medium" panose="02020500000000000000" pitchFamily="18" charset="-128"/>
                          <a:cs typeface="+mn-cs"/>
                        </a:rPr>
                        <a:t>出費は自社</a:t>
                      </a:r>
                      <a:r>
                        <a:rPr lang="ja-JP" altLang="en-US" sz="1600" b="0" i="0" kern="1200" dirty="0">
                          <a:solidFill>
                            <a:schemeClr val="tx1"/>
                          </a:solidFill>
                          <a:effectLst/>
                          <a:latin typeface="BIZ UDP明朝 Medium" panose="02020500000000000000" pitchFamily="18" charset="-128"/>
                          <a:ea typeface="BIZ UDP明朝 Medium" panose="02020500000000000000" pitchFamily="18" charset="-128"/>
                          <a:cs typeface="+mn-cs"/>
                        </a:rPr>
                        <a:t>で持つ必要があります。</a:t>
                      </a:r>
                      <a:endParaRPr lang="en-US" altLang="ja-JP" sz="1600" b="0" i="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2420219"/>
                  </a:ext>
                </a:extLst>
              </a:tr>
              <a:tr h="611480">
                <a:tc>
                  <a:txBody>
                    <a:bodyPr/>
                    <a:lstStyle/>
                    <a:p>
                      <a:pPr algn="ctr"/>
                      <a:r>
                        <a:rPr lang="ja-JP" altLang="en-US" sz="1600" b="0" i="0" dirty="0">
                          <a:solidFill>
                            <a:schemeClr val="tx1"/>
                          </a:solidFill>
                          <a:latin typeface="BIZ UDP明朝 Medium" panose="02020500000000000000" pitchFamily="18" charset="-128"/>
                          <a:ea typeface="BIZ UDP明朝 Medium" panose="02020500000000000000" pitchFamily="18" charset="-128"/>
                        </a:rPr>
                        <a:t>クラウド</a:t>
                      </a:r>
                      <a:endParaRPr kumimoji="1" lang="ja-JP" altLang="en-US" sz="16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ja-JP" altLang="en-US" sz="1600" b="0" i="0" kern="1200" dirty="0">
                          <a:solidFill>
                            <a:schemeClr val="tx1"/>
                          </a:solidFill>
                          <a:effectLst/>
                          <a:latin typeface="BIZ UDP明朝 Medium" panose="02020500000000000000" pitchFamily="18" charset="-128"/>
                          <a:ea typeface="BIZ UDP明朝 Medium" panose="02020500000000000000" pitchFamily="18" charset="-128"/>
                          <a:cs typeface="+mn-cs"/>
                        </a:rPr>
                        <a:t>料金体系は、利用した分だけ課金される</a:t>
                      </a:r>
                      <a:r>
                        <a:rPr lang="ja-JP" altLang="en-US" sz="1600" b="1" i="0" kern="1200" dirty="0">
                          <a:solidFill>
                            <a:srgbClr val="F6882E"/>
                          </a:solidFill>
                          <a:effectLst/>
                          <a:latin typeface="BIZ UDP明朝 Medium" panose="02020500000000000000" pitchFamily="18" charset="-128"/>
                          <a:ea typeface="BIZ UDP明朝 Medium" panose="02020500000000000000" pitchFamily="18" charset="-128"/>
                          <a:cs typeface="+mn-cs"/>
                        </a:rPr>
                        <a:t>従量課金制</a:t>
                      </a:r>
                      <a:r>
                        <a:rPr lang="ja-JP" altLang="en-US" sz="1600" b="0" i="0" kern="1200" dirty="0">
                          <a:solidFill>
                            <a:schemeClr val="tx1"/>
                          </a:solidFill>
                          <a:effectLst/>
                          <a:latin typeface="BIZ UDP明朝 Medium" panose="02020500000000000000" pitchFamily="18" charset="-128"/>
                          <a:ea typeface="BIZ UDP明朝 Medium" panose="02020500000000000000" pitchFamily="18" charset="-128"/>
                          <a:cs typeface="+mn-cs"/>
                        </a:rPr>
                        <a:t>です。</a:t>
                      </a:r>
                      <a:endParaRPr lang="en-US" altLang="ja-JP" sz="1600" b="0"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sz="1600" b="0" i="0" kern="1200" dirty="0">
                          <a:solidFill>
                            <a:schemeClr val="tx1"/>
                          </a:solidFill>
                          <a:effectLst/>
                          <a:latin typeface="BIZ UDP明朝 Medium" panose="02020500000000000000" pitchFamily="18" charset="-128"/>
                          <a:ea typeface="BIZ UDP明朝 Medium" panose="02020500000000000000" pitchFamily="18" charset="-128"/>
                          <a:cs typeface="+mn-cs"/>
                        </a:rPr>
                        <a:t>サーバーの管理費もかからないため、管理費や維持費におけるコストを削減することができます。ただし、従量課金制ということから</a:t>
                      </a:r>
                      <a:r>
                        <a:rPr lang="ja-JP" altLang="en-US" sz="1600" b="0" i="0" u="heavy" kern="1200" baseline="0"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cs typeface="+mn-cs"/>
                        </a:rPr>
                        <a:t>長期間の運用になると、オンプレミスよりも金額が高くなる</a:t>
                      </a:r>
                      <a:r>
                        <a:rPr lang="ja-JP" altLang="en-US" sz="1600" b="0" i="0" kern="1200" dirty="0">
                          <a:solidFill>
                            <a:schemeClr val="tx1"/>
                          </a:solidFill>
                          <a:effectLst/>
                          <a:latin typeface="BIZ UDP明朝 Medium" panose="02020500000000000000" pitchFamily="18" charset="-128"/>
                          <a:ea typeface="BIZ UDP明朝 Medium" panose="02020500000000000000" pitchFamily="18" charset="-128"/>
                          <a:cs typeface="+mn-cs"/>
                        </a:rPr>
                        <a:t>ケースもあり得ます。</a:t>
                      </a:r>
                      <a:endParaRPr lang="ko-KR" altLang="en-US" sz="1600" i="0" dirty="0">
                        <a:solidFill>
                          <a:schemeClr val="tx1"/>
                        </a:solidFill>
                        <a:latin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6000261"/>
                  </a:ext>
                </a:extLst>
              </a:tr>
            </a:tbl>
          </a:graphicData>
        </a:graphic>
      </p:graphicFrame>
    </p:spTree>
    <p:extLst>
      <p:ext uri="{BB962C8B-B14F-4D97-AF65-F5344CB8AC3E}">
        <p14:creationId xmlns:p14="http://schemas.microsoft.com/office/powerpoint/2010/main" val="3029827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68963" y="1113858"/>
            <a:ext cx="8640960" cy="2304256"/>
          </a:xfrm>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333333"/>
                </a:solidFill>
                <a:latin typeface="BIZ UDP明朝 Medium" panose="02020500000000000000" pitchFamily="18" charset="-128"/>
                <a:ea typeface="BIZ UDP明朝 Medium" panose="02020500000000000000" pitchFamily="18" charset="-128"/>
              </a:rPr>
              <a:t>拡張性</a:t>
            </a:r>
            <a:endParaRPr lang="en-US" altLang="ja-JP" b="1" i="0" dirty="0">
              <a:solidFill>
                <a:schemeClr val="tx1"/>
              </a:solidFill>
              <a:latin typeface="BIZ UDP明朝 Medium" panose="02020500000000000000" pitchFamily="18" charset="-128"/>
              <a:ea typeface="BIZ UDP明朝 Medium" panose="02020500000000000000" pitchFamily="18" charset="-128"/>
            </a:endParaRPr>
          </a:p>
        </p:txBody>
      </p:sp>
      <p:sp>
        <p:nvSpPr>
          <p:cNvPr id="11" name="제목 1">
            <a:extLst>
              <a:ext uri="{FF2B5EF4-FFF2-40B4-BE49-F238E27FC236}">
                <a16:creationId xmlns:a16="http://schemas.microsoft.com/office/drawing/2014/main" id="{8F4012D2-E45B-57FF-3B8C-E8092847CB68}"/>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03 </a:t>
            </a:r>
            <a:r>
              <a:rPr lang="ja-JP" altLang="en-US" sz="1600" dirty="0">
                <a:latin typeface="BIZ UDP明朝 Medium" panose="02020500000000000000" pitchFamily="18" charset="-128"/>
                <a:ea typeface="BIZ UDP明朝 Medium" panose="02020500000000000000" pitchFamily="18" charset="-128"/>
              </a:rPr>
              <a:t>オンプレミスとクラウド</a:t>
            </a:r>
            <a:endParaRPr lang="ko-KR" altLang="en-US" sz="1600" dirty="0">
              <a:latin typeface="BIZ UDP明朝 Medium" panose="02020500000000000000" pitchFamily="18" charset="-128"/>
            </a:endParaRPr>
          </a:p>
        </p:txBody>
      </p:sp>
      <p:sp>
        <p:nvSpPr>
          <p:cNvPr id="12" name="제목 1">
            <a:extLst>
              <a:ext uri="{FF2B5EF4-FFF2-40B4-BE49-F238E27FC236}">
                <a16:creationId xmlns:a16="http://schemas.microsoft.com/office/drawing/2014/main" id="{DEAE85ED-D608-8E1E-7E58-4B117E739BEC}"/>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オンプレとクラウドの違い</a:t>
            </a:r>
          </a:p>
        </p:txBody>
      </p:sp>
      <p:graphicFrame>
        <p:nvGraphicFramePr>
          <p:cNvPr id="2" name="表 2">
            <a:extLst>
              <a:ext uri="{FF2B5EF4-FFF2-40B4-BE49-F238E27FC236}">
                <a16:creationId xmlns:a16="http://schemas.microsoft.com/office/drawing/2014/main" id="{10FE811A-3151-8048-4A2C-A2BB63B57476}"/>
              </a:ext>
            </a:extLst>
          </p:cNvPr>
          <p:cNvGraphicFramePr>
            <a:graphicFrameLocks noGrp="1"/>
          </p:cNvGraphicFramePr>
          <p:nvPr>
            <p:extLst>
              <p:ext uri="{D42A27DB-BD31-4B8C-83A1-F6EECF244321}">
                <p14:modId xmlns:p14="http://schemas.microsoft.com/office/powerpoint/2010/main" val="324181588"/>
              </p:ext>
            </p:extLst>
          </p:nvPr>
        </p:nvGraphicFramePr>
        <p:xfrm>
          <a:off x="368964" y="1432214"/>
          <a:ext cx="8402524" cy="1402080"/>
        </p:xfrm>
        <a:graphic>
          <a:graphicData uri="http://schemas.openxmlformats.org/drawingml/2006/table">
            <a:tbl>
              <a:tblPr firstRow="1" bandRow="1">
                <a:tableStyleId>{5C22544A-7EE6-4342-B048-85BDC9FD1C3A}</a:tableStyleId>
              </a:tblPr>
              <a:tblGrid>
                <a:gridCol w="1680505">
                  <a:extLst>
                    <a:ext uri="{9D8B030D-6E8A-4147-A177-3AD203B41FA5}">
                      <a16:colId xmlns:a16="http://schemas.microsoft.com/office/drawing/2014/main" val="2679753375"/>
                    </a:ext>
                  </a:extLst>
                </a:gridCol>
                <a:gridCol w="6722019">
                  <a:extLst>
                    <a:ext uri="{9D8B030D-6E8A-4147-A177-3AD203B41FA5}">
                      <a16:colId xmlns:a16="http://schemas.microsoft.com/office/drawing/2014/main" val="153114806"/>
                    </a:ext>
                  </a:extLst>
                </a:gridCol>
              </a:tblGrid>
              <a:tr h="255396">
                <a:tc>
                  <a:txBody>
                    <a:bodyPr/>
                    <a:lstStyle/>
                    <a:p>
                      <a:pPr algn="ctr"/>
                      <a:r>
                        <a:rPr lang="ja-JP" altLang="en-US" sz="1600" b="0" i="0" dirty="0">
                          <a:solidFill>
                            <a:schemeClr val="tx1"/>
                          </a:solidFill>
                          <a:latin typeface="BIZ UDP明朝 Medium" panose="02020500000000000000" pitchFamily="18" charset="-128"/>
                          <a:ea typeface="BIZ UDP明朝 Medium" panose="02020500000000000000" pitchFamily="18" charset="-128"/>
                        </a:rPr>
                        <a:t>オンプレミス</a:t>
                      </a:r>
                      <a:endParaRPr kumimoji="1" lang="ja-JP" altLang="en-US" sz="16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indent="0"/>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拡張自体は可能ですが、サーバー・アプリケーションを買い替え、設定などをし直す必要があります。費用・時間・手間がかかるため、</a:t>
                      </a:r>
                      <a:r>
                        <a:rPr lang="ja-JP" altLang="en-US" sz="1600" b="0" i="0" u="heavy" baseline="0"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ハードルが高い</a:t>
                      </a:r>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です。</a:t>
                      </a:r>
                      <a:endParaRPr lang="en-US" altLang="ja-JP" sz="1600" b="0" i="0" dirty="0">
                        <a:solidFill>
                          <a:srgbClr val="333333"/>
                        </a:solidFill>
                        <a:effectLst/>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2420219"/>
                  </a:ext>
                </a:extLst>
              </a:tr>
              <a:tr h="611480">
                <a:tc>
                  <a:txBody>
                    <a:bodyPr/>
                    <a:lstStyle/>
                    <a:p>
                      <a:pPr algn="ctr"/>
                      <a:r>
                        <a:rPr lang="ja-JP" altLang="en-US" sz="1600" b="0" i="0" dirty="0">
                          <a:solidFill>
                            <a:schemeClr val="tx1"/>
                          </a:solidFill>
                          <a:latin typeface="BIZ UDP明朝 Medium" panose="02020500000000000000" pitchFamily="18" charset="-128"/>
                          <a:ea typeface="BIZ UDP明朝 Medium" panose="02020500000000000000" pitchFamily="18" charset="-128"/>
                        </a:rPr>
                        <a:t>クラウド</a:t>
                      </a:r>
                      <a:endParaRPr kumimoji="1" lang="ja-JP" altLang="en-US" sz="16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indent="0"/>
                      <a:r>
                        <a:rPr lang="ja-JP" altLang="en-US" sz="1600" i="0" dirty="0">
                          <a:solidFill>
                            <a:srgbClr val="444444"/>
                          </a:solidFill>
                          <a:effectLst/>
                          <a:latin typeface="BIZ UDP明朝 Medium" panose="02020500000000000000" pitchFamily="18" charset="-128"/>
                          <a:ea typeface="BIZ UDP明朝 Medium" panose="02020500000000000000" pitchFamily="18" charset="-128"/>
                        </a:rPr>
                        <a:t>コンソールでの操作で</a:t>
                      </a:r>
                      <a:r>
                        <a:rPr lang="ja-JP" altLang="en-US" sz="1600" i="0" dirty="0">
                          <a:solidFill>
                            <a:srgbClr val="3D3D3D"/>
                          </a:solidFill>
                          <a:effectLst/>
                          <a:latin typeface="BIZ UDP明朝 Medium" panose="02020500000000000000" pitchFamily="18" charset="-128"/>
                          <a:ea typeface="BIZ UDP明朝 Medium" panose="02020500000000000000" pitchFamily="18" charset="-128"/>
                        </a:rPr>
                        <a:t>設定変更ができるため</a:t>
                      </a:r>
                      <a:r>
                        <a:rPr lang="ja-JP" altLang="en-US" sz="1600" i="0" dirty="0">
                          <a:solidFill>
                            <a:srgbClr val="444444"/>
                          </a:solidFill>
                          <a:effectLst/>
                          <a:latin typeface="BIZ UDP明朝 Medium" panose="02020500000000000000" pitchFamily="18" charset="-128"/>
                          <a:ea typeface="BIZ UDP明朝 Medium" panose="02020500000000000000" pitchFamily="18" charset="-128"/>
                        </a:rPr>
                        <a:t>、</a:t>
                      </a:r>
                      <a:r>
                        <a:rPr lang="ja-JP" altLang="en-US" sz="1600" i="0" dirty="0">
                          <a:solidFill>
                            <a:srgbClr val="3D3D3D"/>
                          </a:solidFill>
                          <a:effectLst/>
                          <a:latin typeface="BIZ UDP明朝 Medium" panose="02020500000000000000" pitchFamily="18" charset="-128"/>
                          <a:ea typeface="BIZ UDP明朝 Medium" panose="02020500000000000000" pitchFamily="18" charset="-128"/>
                        </a:rPr>
                        <a:t>利用するサーバーの数を増やすなどの</a:t>
                      </a:r>
                      <a:r>
                        <a:rPr lang="ja-JP" altLang="en-US" sz="1600" i="0" u="heavy" baseline="0" dirty="0">
                          <a:solidFill>
                            <a:srgbClr val="3D3D3D"/>
                          </a:solidFill>
                          <a:effectLst/>
                          <a:uFill>
                            <a:solidFill>
                              <a:srgbClr val="F6882E"/>
                            </a:solidFill>
                          </a:uFill>
                          <a:latin typeface="BIZ UDP明朝 Medium" panose="02020500000000000000" pitchFamily="18" charset="-128"/>
                          <a:ea typeface="BIZ UDP明朝 Medium" panose="02020500000000000000" pitchFamily="18" charset="-128"/>
                        </a:rPr>
                        <a:t>環境に応じた変更が</a:t>
                      </a:r>
                      <a:r>
                        <a:rPr lang="ja-JP" altLang="en-US" sz="1600" i="0" u="heavy" baseline="0" dirty="0">
                          <a:solidFill>
                            <a:srgbClr val="444444"/>
                          </a:solidFill>
                          <a:effectLst/>
                          <a:uFill>
                            <a:solidFill>
                              <a:srgbClr val="F6882E"/>
                            </a:solidFill>
                          </a:uFill>
                          <a:latin typeface="BIZ UDP明朝 Medium" panose="02020500000000000000" pitchFamily="18" charset="-128"/>
                          <a:ea typeface="BIZ UDP明朝 Medium" panose="02020500000000000000" pitchFamily="18" charset="-128"/>
                        </a:rPr>
                        <a:t>数分程度でできます</a:t>
                      </a:r>
                      <a:r>
                        <a:rPr lang="ja-JP" altLang="en-US" sz="1600" i="0" dirty="0">
                          <a:solidFill>
                            <a:srgbClr val="444444"/>
                          </a:solidFill>
                          <a:effectLst/>
                          <a:latin typeface="BIZ UDP明朝 Medium" panose="02020500000000000000" pitchFamily="18" charset="-128"/>
                          <a:ea typeface="BIZ UDP明朝 Medium" panose="02020500000000000000" pitchFamily="18" charset="-128"/>
                        </a:rPr>
                        <a:t>。</a:t>
                      </a:r>
                      <a:r>
                        <a:rPr lang="ja-JP" altLang="en-US" sz="1600" i="0" dirty="0">
                          <a:solidFill>
                            <a:srgbClr val="000000"/>
                          </a:solidFill>
                          <a:effectLst/>
                          <a:latin typeface="BIZ UDP明朝 Medium" panose="02020500000000000000" pitchFamily="18" charset="-128"/>
                          <a:ea typeface="BIZ UDP明朝 Medium" panose="02020500000000000000" pitchFamily="18" charset="-128"/>
                        </a:rPr>
                        <a:t>システムの利用状況に合わせてサーバーの性能を高めたり、ストレージの追加ができます。</a:t>
                      </a:r>
                      <a:endParaRPr lang="en-US" altLang="ja-JP" sz="1600" i="0" dirty="0">
                        <a:solidFill>
                          <a:srgbClr val="000000"/>
                        </a:solidFill>
                        <a:effectLst/>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6000261"/>
                  </a:ext>
                </a:extLst>
              </a:tr>
            </a:tbl>
          </a:graphicData>
        </a:graphic>
      </p:graphicFrame>
      <p:sp>
        <p:nvSpPr>
          <p:cNvPr id="3" name="내용 개체 틀 5">
            <a:extLst>
              <a:ext uri="{FF2B5EF4-FFF2-40B4-BE49-F238E27FC236}">
                <a16:creationId xmlns:a16="http://schemas.microsoft.com/office/drawing/2014/main" id="{225A54B6-6682-FA11-E36B-37935775FABA}"/>
              </a:ext>
            </a:extLst>
          </p:cNvPr>
          <p:cNvSpPr txBox="1">
            <a:spLocks/>
          </p:cNvSpPr>
          <p:nvPr/>
        </p:nvSpPr>
        <p:spPr>
          <a:xfrm>
            <a:off x="368963" y="3356992"/>
            <a:ext cx="8640960" cy="2304256"/>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ja-JP"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chemeClr val="tx1"/>
                </a:solidFill>
                <a:latin typeface="BIZ UDP明朝 Medium" panose="02020500000000000000" pitchFamily="18" charset="-128"/>
                <a:ea typeface="BIZ UDP明朝 Medium" panose="02020500000000000000" pitchFamily="18" charset="-128"/>
              </a:rPr>
              <a:t>導入期間</a:t>
            </a:r>
            <a:endParaRPr lang="en-US" altLang="ja-JP" b="1" i="0" dirty="0">
              <a:solidFill>
                <a:schemeClr val="tx1"/>
              </a:solidFill>
              <a:latin typeface="BIZ UDP明朝 Medium" panose="02020500000000000000" pitchFamily="18" charset="-128"/>
              <a:ea typeface="BIZ UDP明朝 Medium" panose="02020500000000000000" pitchFamily="18" charset="-128"/>
            </a:endParaRPr>
          </a:p>
        </p:txBody>
      </p:sp>
      <p:graphicFrame>
        <p:nvGraphicFramePr>
          <p:cNvPr id="4" name="表 2">
            <a:extLst>
              <a:ext uri="{FF2B5EF4-FFF2-40B4-BE49-F238E27FC236}">
                <a16:creationId xmlns:a16="http://schemas.microsoft.com/office/drawing/2014/main" id="{36B64F84-0DA4-0FF5-2623-E0A2A250DE7B}"/>
              </a:ext>
            </a:extLst>
          </p:cNvPr>
          <p:cNvGraphicFramePr>
            <a:graphicFrameLocks noGrp="1"/>
          </p:cNvGraphicFramePr>
          <p:nvPr>
            <p:extLst>
              <p:ext uri="{D42A27DB-BD31-4B8C-83A1-F6EECF244321}">
                <p14:modId xmlns:p14="http://schemas.microsoft.com/office/powerpoint/2010/main" val="2474954106"/>
              </p:ext>
            </p:extLst>
          </p:nvPr>
        </p:nvGraphicFramePr>
        <p:xfrm>
          <a:off x="367745" y="3675348"/>
          <a:ext cx="8402524" cy="1434440"/>
        </p:xfrm>
        <a:graphic>
          <a:graphicData uri="http://schemas.openxmlformats.org/drawingml/2006/table">
            <a:tbl>
              <a:tblPr firstRow="1" bandRow="1">
                <a:tableStyleId>{5C22544A-7EE6-4342-B048-85BDC9FD1C3A}</a:tableStyleId>
              </a:tblPr>
              <a:tblGrid>
                <a:gridCol w="1680505">
                  <a:extLst>
                    <a:ext uri="{9D8B030D-6E8A-4147-A177-3AD203B41FA5}">
                      <a16:colId xmlns:a16="http://schemas.microsoft.com/office/drawing/2014/main" val="2679753375"/>
                    </a:ext>
                  </a:extLst>
                </a:gridCol>
                <a:gridCol w="6722019">
                  <a:extLst>
                    <a:ext uri="{9D8B030D-6E8A-4147-A177-3AD203B41FA5}">
                      <a16:colId xmlns:a16="http://schemas.microsoft.com/office/drawing/2014/main" val="153114806"/>
                    </a:ext>
                  </a:extLst>
                </a:gridCol>
              </a:tblGrid>
              <a:tr h="255396">
                <a:tc>
                  <a:txBody>
                    <a:bodyPr/>
                    <a:lstStyle/>
                    <a:p>
                      <a:pPr algn="ctr"/>
                      <a:r>
                        <a:rPr lang="ja-JP" altLang="en-US" sz="1600" b="0" i="0" dirty="0">
                          <a:solidFill>
                            <a:schemeClr val="tx1"/>
                          </a:solidFill>
                          <a:latin typeface="BIZ UDP明朝 Medium" panose="02020500000000000000" pitchFamily="18" charset="-128"/>
                          <a:ea typeface="BIZ UDP明朝 Medium" panose="02020500000000000000" pitchFamily="18" charset="-128"/>
                        </a:rPr>
                        <a:t>オンプレミス</a:t>
                      </a:r>
                      <a:endParaRPr kumimoji="1" lang="ja-JP" altLang="en-US" sz="16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indent="0"/>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システムを新しく構築しなければならないため、要件定義・設計・テスト・リリースというプロセスを経て、その後、</a:t>
                      </a:r>
                      <a:r>
                        <a:rPr lang="ja-JP" altLang="en-US" sz="1600" b="0" i="0" dirty="0">
                          <a:solidFill>
                            <a:schemeClr val="tx1"/>
                          </a:solidFill>
                          <a:latin typeface="BIZ UDP明朝 Medium" panose="02020500000000000000" pitchFamily="18" charset="-128"/>
                          <a:ea typeface="BIZ UDP明朝 Medium" panose="02020500000000000000" pitchFamily="18" charset="-128"/>
                        </a:rPr>
                        <a:t>見積もりから発注・配送と</a:t>
                      </a:r>
                      <a:r>
                        <a:rPr lang="ja-JP" altLang="en-US" sz="1600" b="0" i="0" u="heavy" baseline="0"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数か月かかることが一般的</a:t>
                      </a:r>
                      <a:r>
                        <a:rPr lang="ja-JP" altLang="en-US" sz="1600" b="0" i="0" dirty="0">
                          <a:solidFill>
                            <a:schemeClr val="tx1"/>
                          </a:solidFill>
                          <a:latin typeface="BIZ UDP明朝 Medium" panose="02020500000000000000" pitchFamily="18" charset="-128"/>
                          <a:ea typeface="BIZ UDP明朝 Medium" panose="02020500000000000000" pitchFamily="18" charset="-128"/>
                        </a:rPr>
                        <a:t>です。</a:t>
                      </a:r>
                      <a:endParaRPr lang="en-US" altLang="ja-JP" sz="1600" b="0" i="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2420219"/>
                  </a:ext>
                </a:extLst>
              </a:tr>
              <a:tr h="611480">
                <a:tc>
                  <a:txBody>
                    <a:bodyPr/>
                    <a:lstStyle/>
                    <a:p>
                      <a:pPr algn="ctr"/>
                      <a:r>
                        <a:rPr lang="ja-JP" altLang="en-US" sz="1600" b="0" i="0" dirty="0">
                          <a:solidFill>
                            <a:schemeClr val="tx1"/>
                          </a:solidFill>
                          <a:latin typeface="BIZ UDP明朝 Medium" panose="02020500000000000000" pitchFamily="18" charset="-128"/>
                          <a:ea typeface="BIZ UDP明朝 Medium" panose="02020500000000000000" pitchFamily="18" charset="-128"/>
                        </a:rPr>
                        <a:t>クラウド</a:t>
                      </a:r>
                      <a:endParaRPr kumimoji="1" lang="ja-JP" altLang="en-US" sz="16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indent="0"/>
                      <a:r>
                        <a:rPr lang="ja-JP" altLang="en-US" sz="1600" i="0" dirty="0">
                          <a:solidFill>
                            <a:srgbClr val="444444"/>
                          </a:solidFill>
                          <a:effectLst/>
                          <a:latin typeface="BIZ UDP明朝 Medium" panose="02020500000000000000" pitchFamily="18" charset="-128"/>
                          <a:ea typeface="BIZ UDP明朝 Medium" panose="02020500000000000000" pitchFamily="18" charset="-128"/>
                        </a:rPr>
                        <a:t>コンソールでの操作で、</a:t>
                      </a:r>
                      <a:r>
                        <a:rPr lang="ja-JP" altLang="en-US" sz="1600" i="0" u="heavy" baseline="0" dirty="0">
                          <a:solidFill>
                            <a:srgbClr val="444444"/>
                          </a:solidFill>
                          <a:effectLst/>
                          <a:uFill>
                            <a:solidFill>
                              <a:srgbClr val="F6882E"/>
                            </a:solidFill>
                          </a:uFill>
                          <a:latin typeface="BIZ UDP明朝 Medium" panose="02020500000000000000" pitchFamily="18" charset="-128"/>
                          <a:ea typeface="BIZ UDP明朝 Medium" panose="02020500000000000000" pitchFamily="18" charset="-128"/>
                        </a:rPr>
                        <a:t>数分で調達</a:t>
                      </a:r>
                      <a:r>
                        <a:rPr lang="ja-JP" altLang="en-US" sz="1600" i="0" dirty="0">
                          <a:solidFill>
                            <a:srgbClr val="444444"/>
                          </a:solidFill>
                          <a:effectLst/>
                          <a:latin typeface="BIZ UDP明朝 Medium" panose="02020500000000000000" pitchFamily="18" charset="-128"/>
                          <a:ea typeface="BIZ UDP明朝 Medium" panose="02020500000000000000" pitchFamily="18" charset="-128"/>
                        </a:rPr>
                        <a:t>できます。</a:t>
                      </a:r>
                      <a:endParaRPr lang="ko-KR" altLang="en-US" sz="1600" i="0" dirty="0">
                        <a:solidFill>
                          <a:schemeClr val="tx1"/>
                        </a:solidFill>
                        <a:latin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6000261"/>
                  </a:ext>
                </a:extLst>
              </a:tr>
            </a:tbl>
          </a:graphicData>
        </a:graphic>
      </p:graphicFrame>
    </p:spTree>
    <p:extLst>
      <p:ext uri="{BB962C8B-B14F-4D97-AF65-F5344CB8AC3E}">
        <p14:creationId xmlns:p14="http://schemas.microsoft.com/office/powerpoint/2010/main" val="3542301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68963" y="1113858"/>
            <a:ext cx="8640960" cy="2304256"/>
          </a:xfrm>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333333"/>
                </a:solidFill>
                <a:latin typeface="BIZ UDP明朝 Medium" panose="02020500000000000000" pitchFamily="18" charset="-128"/>
                <a:ea typeface="BIZ UDP明朝 Medium" panose="02020500000000000000" pitchFamily="18" charset="-128"/>
              </a:rPr>
              <a:t>カスタマイズ性</a:t>
            </a:r>
            <a:endParaRPr lang="en-US" altLang="ja-JP" b="1" i="0" dirty="0">
              <a:solidFill>
                <a:schemeClr val="tx1"/>
              </a:solidFill>
              <a:latin typeface="BIZ UDP明朝 Medium" panose="02020500000000000000" pitchFamily="18" charset="-128"/>
              <a:ea typeface="BIZ UDP明朝 Medium" panose="02020500000000000000" pitchFamily="18" charset="-128"/>
            </a:endParaRPr>
          </a:p>
        </p:txBody>
      </p:sp>
      <p:sp>
        <p:nvSpPr>
          <p:cNvPr id="11" name="제목 1">
            <a:extLst>
              <a:ext uri="{FF2B5EF4-FFF2-40B4-BE49-F238E27FC236}">
                <a16:creationId xmlns:a16="http://schemas.microsoft.com/office/drawing/2014/main" id="{8F4012D2-E45B-57FF-3B8C-E8092847CB68}"/>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03 </a:t>
            </a:r>
            <a:r>
              <a:rPr lang="ja-JP" altLang="en-US" sz="1600" dirty="0">
                <a:latin typeface="BIZ UDP明朝 Medium" panose="02020500000000000000" pitchFamily="18" charset="-128"/>
                <a:ea typeface="BIZ UDP明朝 Medium" panose="02020500000000000000" pitchFamily="18" charset="-128"/>
              </a:rPr>
              <a:t>オンプレミスとクラウド</a:t>
            </a:r>
            <a:endParaRPr lang="ko-KR" altLang="en-US" sz="1600" dirty="0">
              <a:latin typeface="BIZ UDP明朝 Medium" panose="02020500000000000000" pitchFamily="18" charset="-128"/>
            </a:endParaRPr>
          </a:p>
        </p:txBody>
      </p:sp>
      <p:sp>
        <p:nvSpPr>
          <p:cNvPr id="12" name="제목 1">
            <a:extLst>
              <a:ext uri="{FF2B5EF4-FFF2-40B4-BE49-F238E27FC236}">
                <a16:creationId xmlns:a16="http://schemas.microsoft.com/office/drawing/2014/main" id="{DEAE85ED-D608-8E1E-7E58-4B117E739BEC}"/>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オンプレとクラウドの違い</a:t>
            </a:r>
          </a:p>
        </p:txBody>
      </p:sp>
      <p:graphicFrame>
        <p:nvGraphicFramePr>
          <p:cNvPr id="2" name="表 2">
            <a:extLst>
              <a:ext uri="{FF2B5EF4-FFF2-40B4-BE49-F238E27FC236}">
                <a16:creationId xmlns:a16="http://schemas.microsoft.com/office/drawing/2014/main" id="{10FE811A-3151-8048-4A2C-A2BB63B57476}"/>
              </a:ext>
            </a:extLst>
          </p:cNvPr>
          <p:cNvGraphicFramePr>
            <a:graphicFrameLocks noGrp="1"/>
          </p:cNvGraphicFramePr>
          <p:nvPr>
            <p:extLst>
              <p:ext uri="{D42A27DB-BD31-4B8C-83A1-F6EECF244321}">
                <p14:modId xmlns:p14="http://schemas.microsoft.com/office/powerpoint/2010/main" val="1205805121"/>
              </p:ext>
            </p:extLst>
          </p:nvPr>
        </p:nvGraphicFramePr>
        <p:xfrm>
          <a:off x="368964" y="1432214"/>
          <a:ext cx="8402524" cy="1889760"/>
        </p:xfrm>
        <a:graphic>
          <a:graphicData uri="http://schemas.openxmlformats.org/drawingml/2006/table">
            <a:tbl>
              <a:tblPr firstRow="1" bandRow="1">
                <a:tableStyleId>{5C22544A-7EE6-4342-B048-85BDC9FD1C3A}</a:tableStyleId>
              </a:tblPr>
              <a:tblGrid>
                <a:gridCol w="1680505">
                  <a:extLst>
                    <a:ext uri="{9D8B030D-6E8A-4147-A177-3AD203B41FA5}">
                      <a16:colId xmlns:a16="http://schemas.microsoft.com/office/drawing/2014/main" val="2679753375"/>
                    </a:ext>
                  </a:extLst>
                </a:gridCol>
                <a:gridCol w="6722019">
                  <a:extLst>
                    <a:ext uri="{9D8B030D-6E8A-4147-A177-3AD203B41FA5}">
                      <a16:colId xmlns:a16="http://schemas.microsoft.com/office/drawing/2014/main" val="153114806"/>
                    </a:ext>
                  </a:extLst>
                </a:gridCol>
              </a:tblGrid>
              <a:tr h="255396">
                <a:tc>
                  <a:txBody>
                    <a:bodyPr/>
                    <a:lstStyle/>
                    <a:p>
                      <a:pPr algn="ctr"/>
                      <a:r>
                        <a:rPr lang="ja-JP" altLang="en-US" b="0" i="0" dirty="0">
                          <a:solidFill>
                            <a:schemeClr val="tx1"/>
                          </a:solidFill>
                          <a:latin typeface="BIZ UDP明朝 Medium" panose="02020500000000000000" pitchFamily="18" charset="-128"/>
                          <a:ea typeface="BIZ UDP明朝 Medium" panose="02020500000000000000" pitchFamily="18" charset="-128"/>
                        </a:rPr>
                        <a:t>オンプレミス</a:t>
                      </a:r>
                      <a:endParaRPr kumimoji="1" lang="ja-JP"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indent="0"/>
                      <a:r>
                        <a:rPr lang="ja-JP" altLang="en-US" sz="1600" b="0" i="0" dirty="0">
                          <a:solidFill>
                            <a:srgbClr val="3D3D3D"/>
                          </a:solidFill>
                          <a:effectLst/>
                          <a:latin typeface="BIZ UDP明朝 Medium" panose="02020500000000000000" pitchFamily="18" charset="-128"/>
                          <a:ea typeface="BIZ UDP明朝 Medium" panose="02020500000000000000" pitchFamily="18" charset="-128"/>
                        </a:rPr>
                        <a:t>最初の段階からシステムを設計し構築するため、</a:t>
                      </a:r>
                      <a:r>
                        <a:rPr lang="ja-JP" altLang="en-US" sz="1600" b="0" i="0" u="heavy" baseline="0"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自社の要望に沿ったシステムを</a:t>
                      </a:r>
                      <a:r>
                        <a:rPr lang="ja-JP" altLang="en-US" sz="1600" b="0" i="0" u="heavy" baseline="0" dirty="0">
                          <a:solidFill>
                            <a:srgbClr val="3D3D3D"/>
                          </a:solidFill>
                          <a:effectLst/>
                          <a:uFill>
                            <a:solidFill>
                              <a:srgbClr val="F6882E"/>
                            </a:solidFill>
                          </a:uFill>
                          <a:latin typeface="BIZ UDP明朝 Medium" panose="02020500000000000000" pitchFamily="18" charset="-128"/>
                          <a:ea typeface="BIZ UDP明朝 Medium" panose="02020500000000000000" pitchFamily="18" charset="-128"/>
                        </a:rPr>
                        <a:t>カスタマイズが行えます</a:t>
                      </a:r>
                      <a:r>
                        <a:rPr lang="ja-JP" altLang="en-US" sz="1600" b="0" i="0" dirty="0">
                          <a:solidFill>
                            <a:srgbClr val="3D3D3D"/>
                          </a:solidFill>
                          <a:effectLst/>
                          <a:latin typeface="BIZ UDP明朝 Medium" panose="02020500000000000000" pitchFamily="18" charset="-128"/>
                          <a:ea typeface="BIZ UDP明朝 Medium" panose="02020500000000000000" pitchFamily="18" charset="-128"/>
                        </a:rPr>
                        <a:t>。</a:t>
                      </a:r>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ハードウェア・ソフトウェア・</a:t>
                      </a:r>
                      <a:r>
                        <a:rPr lang="en-US" altLang="ja-JP" sz="1600" b="0" i="0" dirty="0">
                          <a:solidFill>
                            <a:srgbClr val="333333"/>
                          </a:solidFill>
                          <a:effectLst/>
                          <a:latin typeface="BIZ UDP明朝 Medium" panose="02020500000000000000" pitchFamily="18" charset="-128"/>
                          <a:ea typeface="BIZ UDP明朝 Medium" panose="02020500000000000000" pitchFamily="18" charset="-128"/>
                        </a:rPr>
                        <a:t>OS</a:t>
                      </a:r>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など、システム稼働に必要な機器は</a:t>
                      </a:r>
                      <a:r>
                        <a:rPr lang="ja-JP" altLang="en-US" sz="1600" b="0" i="0" u="heavy" baseline="0"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全て自由に選択</a:t>
                      </a:r>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できます。</a:t>
                      </a:r>
                      <a:endParaRPr lang="en-US" altLang="ja-JP" sz="1600" b="0" i="0" dirty="0">
                        <a:solidFill>
                          <a:srgbClr val="333333"/>
                        </a:solidFill>
                        <a:effectLst/>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2420219"/>
                  </a:ext>
                </a:extLst>
              </a:tr>
              <a:tr h="611480">
                <a:tc>
                  <a:txBody>
                    <a:bodyPr/>
                    <a:lstStyle/>
                    <a:p>
                      <a:pPr algn="ctr"/>
                      <a:r>
                        <a:rPr lang="ja-JP" altLang="en-US" b="0" i="0" dirty="0">
                          <a:solidFill>
                            <a:schemeClr val="tx1"/>
                          </a:solidFill>
                          <a:latin typeface="BIZ UDP明朝 Medium" panose="02020500000000000000" pitchFamily="18" charset="-128"/>
                          <a:ea typeface="BIZ UDP明朝 Medium" panose="02020500000000000000" pitchFamily="18" charset="-128"/>
                        </a:rPr>
                        <a:t>クラウド</a:t>
                      </a:r>
                      <a:endParaRPr kumimoji="1" lang="ja-JP" altLang="en-US"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indent="0"/>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選択の自由度という点ではオンプレミス</a:t>
                      </a:r>
                      <a:r>
                        <a:rPr lang="ja-JP" altLang="en-US" sz="1600" b="0" i="0" dirty="0">
                          <a:solidFill>
                            <a:srgbClr val="3D3D3D"/>
                          </a:solidFill>
                          <a:effectLst/>
                          <a:latin typeface="BIZ UDP明朝 Medium" panose="02020500000000000000" pitchFamily="18" charset="-128"/>
                          <a:ea typeface="BIZ UDP明朝 Medium" panose="02020500000000000000" pitchFamily="18" charset="-128"/>
                        </a:rPr>
                        <a:t>と比較をすると</a:t>
                      </a:r>
                      <a:r>
                        <a:rPr lang="ja-JP" altLang="en-US" sz="1600" b="0" i="0" u="heavy" baseline="0" dirty="0">
                          <a:solidFill>
                            <a:srgbClr val="3D3D3D"/>
                          </a:solidFill>
                          <a:effectLst/>
                          <a:uFill>
                            <a:solidFill>
                              <a:srgbClr val="F6882E"/>
                            </a:solidFill>
                          </a:uFill>
                          <a:latin typeface="BIZ UDP明朝 Medium" panose="02020500000000000000" pitchFamily="18" charset="-128"/>
                          <a:ea typeface="BIZ UDP明朝 Medium" panose="02020500000000000000" pitchFamily="18" charset="-128"/>
                        </a:rPr>
                        <a:t>カスタマイズ性が落ちます</a:t>
                      </a:r>
                      <a:r>
                        <a:rPr lang="ja-JP" altLang="en-US" sz="1600" b="0" i="0" dirty="0">
                          <a:solidFill>
                            <a:srgbClr val="3D3D3D"/>
                          </a:solidFill>
                          <a:effectLst/>
                          <a:latin typeface="BIZ UDP明朝 Medium" panose="02020500000000000000" pitchFamily="18" charset="-128"/>
                          <a:ea typeface="BIZ UDP明朝 Medium" panose="02020500000000000000" pitchFamily="18" charset="-128"/>
                        </a:rPr>
                        <a:t>。販売者が提供するサービスに依存しているため、自社でカスタマイズできる範囲が限られますが、とはいえ</a:t>
                      </a:r>
                      <a:r>
                        <a:rPr lang="ja-JP" altLang="en-US" sz="1600" b="0" i="0" u="heavy" baseline="0"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かなり自由な機能・サービスのカスタマイズが基本的に可能</a:t>
                      </a:r>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です。</a:t>
                      </a:r>
                      <a:endParaRPr lang="en-US" altLang="ja-JP" sz="1600" b="0" i="0" dirty="0">
                        <a:solidFill>
                          <a:srgbClr val="333333"/>
                        </a:solidFill>
                        <a:effectLst/>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6000261"/>
                  </a:ext>
                </a:extLst>
              </a:tr>
            </a:tbl>
          </a:graphicData>
        </a:graphic>
      </p:graphicFrame>
      <p:sp>
        <p:nvSpPr>
          <p:cNvPr id="3" name="내용 개체 틀 5">
            <a:extLst>
              <a:ext uri="{FF2B5EF4-FFF2-40B4-BE49-F238E27FC236}">
                <a16:creationId xmlns:a16="http://schemas.microsoft.com/office/drawing/2014/main" id="{225A54B6-6682-FA11-E36B-37935775FABA}"/>
              </a:ext>
            </a:extLst>
          </p:cNvPr>
          <p:cNvSpPr txBox="1">
            <a:spLocks/>
          </p:cNvSpPr>
          <p:nvPr/>
        </p:nvSpPr>
        <p:spPr>
          <a:xfrm>
            <a:off x="363689" y="3861048"/>
            <a:ext cx="8640960" cy="2304256"/>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tx1">
                    <a:lumMod val="65000"/>
                    <a:lumOff val="35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ja-JP"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333333"/>
                </a:solidFill>
                <a:latin typeface="BIZ UDP明朝 Medium" panose="02020500000000000000" pitchFamily="18" charset="-128"/>
                <a:ea typeface="BIZ UDP明朝 Medium" panose="02020500000000000000" pitchFamily="18" charset="-128"/>
              </a:rPr>
              <a:t>セキュリティ</a:t>
            </a:r>
            <a:endParaRPr lang="en-US" altLang="ja-JP" b="1" i="0" dirty="0">
              <a:solidFill>
                <a:schemeClr val="tx1"/>
              </a:solidFill>
              <a:latin typeface="BIZ UDP明朝 Medium" panose="02020500000000000000" pitchFamily="18" charset="-128"/>
              <a:ea typeface="BIZ UDP明朝 Medium" panose="02020500000000000000" pitchFamily="18" charset="-128"/>
            </a:endParaRPr>
          </a:p>
        </p:txBody>
      </p:sp>
      <p:graphicFrame>
        <p:nvGraphicFramePr>
          <p:cNvPr id="4" name="表 2">
            <a:extLst>
              <a:ext uri="{FF2B5EF4-FFF2-40B4-BE49-F238E27FC236}">
                <a16:creationId xmlns:a16="http://schemas.microsoft.com/office/drawing/2014/main" id="{36B64F84-0DA4-0FF5-2623-E0A2A250DE7B}"/>
              </a:ext>
            </a:extLst>
          </p:cNvPr>
          <p:cNvGraphicFramePr>
            <a:graphicFrameLocks noGrp="1"/>
          </p:cNvGraphicFramePr>
          <p:nvPr>
            <p:extLst>
              <p:ext uri="{D42A27DB-BD31-4B8C-83A1-F6EECF244321}">
                <p14:modId xmlns:p14="http://schemas.microsoft.com/office/powerpoint/2010/main" val="1025340539"/>
              </p:ext>
            </p:extLst>
          </p:nvPr>
        </p:nvGraphicFramePr>
        <p:xfrm>
          <a:off x="362471" y="4179404"/>
          <a:ext cx="8402524" cy="1889760"/>
        </p:xfrm>
        <a:graphic>
          <a:graphicData uri="http://schemas.openxmlformats.org/drawingml/2006/table">
            <a:tbl>
              <a:tblPr firstRow="1" bandRow="1">
                <a:tableStyleId>{5C22544A-7EE6-4342-B048-85BDC9FD1C3A}</a:tableStyleId>
              </a:tblPr>
              <a:tblGrid>
                <a:gridCol w="1680505">
                  <a:extLst>
                    <a:ext uri="{9D8B030D-6E8A-4147-A177-3AD203B41FA5}">
                      <a16:colId xmlns:a16="http://schemas.microsoft.com/office/drawing/2014/main" val="2679753375"/>
                    </a:ext>
                  </a:extLst>
                </a:gridCol>
                <a:gridCol w="6722019">
                  <a:extLst>
                    <a:ext uri="{9D8B030D-6E8A-4147-A177-3AD203B41FA5}">
                      <a16:colId xmlns:a16="http://schemas.microsoft.com/office/drawing/2014/main" val="153114806"/>
                    </a:ext>
                  </a:extLst>
                </a:gridCol>
              </a:tblGrid>
              <a:tr h="255396">
                <a:tc>
                  <a:txBody>
                    <a:bodyPr/>
                    <a:lstStyle/>
                    <a:p>
                      <a:pPr algn="ctr"/>
                      <a:r>
                        <a:rPr lang="ja-JP" altLang="en-US" sz="1600" b="0" i="0" dirty="0">
                          <a:solidFill>
                            <a:schemeClr val="tx1"/>
                          </a:solidFill>
                          <a:latin typeface="BIZ UDP明朝 Medium" panose="02020500000000000000" pitchFamily="18" charset="-128"/>
                          <a:ea typeface="BIZ UDP明朝 Medium" panose="02020500000000000000" pitchFamily="18" charset="-128"/>
                        </a:rPr>
                        <a:t>オンプレミス</a:t>
                      </a:r>
                      <a:endParaRPr kumimoji="1" lang="ja-JP" altLang="en-US" sz="16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marL="0" indent="0"/>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社内からのアクセスに限定した</a:t>
                      </a:r>
                      <a:r>
                        <a:rPr lang="ja-JP" altLang="en-US" sz="1600" b="1" i="0" dirty="0">
                          <a:solidFill>
                            <a:srgbClr val="F6882E"/>
                          </a:solidFill>
                          <a:effectLst/>
                          <a:latin typeface="BIZ UDP明朝 Medium" panose="02020500000000000000" pitchFamily="18" charset="-128"/>
                          <a:ea typeface="BIZ UDP明朝 Medium" panose="02020500000000000000" pitchFamily="18" charset="-128"/>
                        </a:rPr>
                        <a:t>ローカルネットワーク</a:t>
                      </a:r>
                      <a:r>
                        <a:rPr lang="ja-JP" altLang="en-US" sz="1600" b="0" i="0" dirty="0">
                          <a:solidFill>
                            <a:srgbClr val="333333"/>
                          </a:solidFill>
                          <a:effectLst/>
                          <a:latin typeface="BIZ UDP明朝 Medium" panose="02020500000000000000" pitchFamily="18" charset="-128"/>
                          <a:ea typeface="BIZ UDP明朝 Medium" panose="02020500000000000000" pitchFamily="18" charset="-128"/>
                        </a:rPr>
                        <a:t>を構築するため、不正アクセスのリスクを最小限に抑えられます。</a:t>
                      </a:r>
                      <a:r>
                        <a:rPr lang="ja-JP" altLang="en-US" sz="1600" b="0" i="0" u="heavy" baseline="0"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クラウドよりも堅牢かつ強固なセキュリティ環境</a:t>
                      </a:r>
                      <a:r>
                        <a:rPr lang="ja-JP" altLang="en-US" sz="1600" b="0" i="0" dirty="0">
                          <a:solidFill>
                            <a:srgbClr val="555555"/>
                          </a:solidFill>
                          <a:effectLst/>
                          <a:latin typeface="BIZ UDP明朝 Medium" panose="02020500000000000000" pitchFamily="18" charset="-128"/>
                          <a:ea typeface="BIZ UDP明朝 Medium" panose="02020500000000000000" pitchFamily="18" charset="-128"/>
                        </a:rPr>
                        <a:t>を構築できます。</a:t>
                      </a:r>
                      <a:endParaRPr lang="en-US" altLang="ja-JP" sz="1600" b="0" i="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2420219"/>
                  </a:ext>
                </a:extLst>
              </a:tr>
              <a:tr h="611480">
                <a:tc>
                  <a:txBody>
                    <a:bodyPr/>
                    <a:lstStyle/>
                    <a:p>
                      <a:pPr algn="ctr"/>
                      <a:r>
                        <a:rPr lang="ja-JP" altLang="en-US" sz="1600" b="0" i="0" dirty="0">
                          <a:solidFill>
                            <a:schemeClr val="tx1"/>
                          </a:solidFill>
                          <a:latin typeface="BIZ UDP明朝 Medium" panose="02020500000000000000" pitchFamily="18" charset="-128"/>
                          <a:ea typeface="BIZ UDP明朝 Medium" panose="02020500000000000000" pitchFamily="18" charset="-128"/>
                        </a:rPr>
                        <a:t>クラウド</a:t>
                      </a:r>
                      <a:endParaRPr kumimoji="1" lang="ja-JP" altLang="en-US" sz="16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indent="0"/>
                      <a:r>
                        <a:rPr lang="ja-JP" altLang="en-US" sz="1600" b="0" i="0" dirty="0">
                          <a:solidFill>
                            <a:srgbClr val="555555"/>
                          </a:solidFill>
                          <a:effectLst/>
                          <a:latin typeface="BIZ UDP明朝 Medium" panose="02020500000000000000" pitchFamily="18" charset="-128"/>
                          <a:ea typeface="BIZ UDP明朝 Medium" panose="02020500000000000000" pitchFamily="18" charset="-128"/>
                        </a:rPr>
                        <a:t>プロバイダーが提供する</a:t>
                      </a:r>
                      <a:r>
                        <a:rPr lang="ja-JP" altLang="en-US" sz="1600" b="1" i="0" dirty="0">
                          <a:solidFill>
                            <a:srgbClr val="F6882E"/>
                          </a:solidFill>
                          <a:effectLst/>
                          <a:latin typeface="BIZ UDP明朝 Medium" panose="02020500000000000000" pitchFamily="18" charset="-128"/>
                          <a:ea typeface="BIZ UDP明朝 Medium" panose="02020500000000000000" pitchFamily="18" charset="-128"/>
                        </a:rPr>
                        <a:t>セキュリティポリシー</a:t>
                      </a:r>
                      <a:r>
                        <a:rPr lang="ja-JP" altLang="en-US" sz="1600" b="0" i="0" dirty="0">
                          <a:solidFill>
                            <a:srgbClr val="555555"/>
                          </a:solidFill>
                          <a:effectLst/>
                          <a:latin typeface="BIZ UDP明朝 Medium" panose="02020500000000000000" pitchFamily="18" charset="-128"/>
                          <a:ea typeface="BIZ UDP明朝 Medium" panose="02020500000000000000" pitchFamily="18" charset="-128"/>
                        </a:rPr>
                        <a:t>に準じざるを得ず、自社のセキュリティ要件を満たせるとは限りません。クラウドサービスのセキュリティも年々向上しているものの、</a:t>
                      </a:r>
                      <a:r>
                        <a:rPr lang="ja-JP" altLang="en-US" sz="1600" b="0" i="0" u="heavy" baseline="0" dirty="0">
                          <a:solidFill>
                            <a:srgbClr val="555555"/>
                          </a:solidFill>
                          <a:effectLst/>
                          <a:uFill>
                            <a:solidFill>
                              <a:srgbClr val="F6882E"/>
                            </a:solidFill>
                          </a:uFill>
                          <a:latin typeface="BIZ UDP明朝 Medium" panose="02020500000000000000" pitchFamily="18" charset="-128"/>
                          <a:ea typeface="BIZ UDP明朝 Medium" panose="02020500000000000000" pitchFamily="18" charset="-128"/>
                        </a:rPr>
                        <a:t>オンプレミスによる設計のほうが、カスタマイズ性が自由なこともあり、セキュリティがより強固</a:t>
                      </a:r>
                      <a:r>
                        <a:rPr lang="ja-JP" altLang="en-US" sz="1600" b="0" i="0" dirty="0">
                          <a:solidFill>
                            <a:srgbClr val="555555"/>
                          </a:solidFill>
                          <a:effectLst/>
                          <a:latin typeface="BIZ UDP明朝 Medium" panose="02020500000000000000" pitchFamily="18" charset="-128"/>
                          <a:ea typeface="BIZ UDP明朝 Medium" panose="02020500000000000000" pitchFamily="18" charset="-128"/>
                        </a:rPr>
                        <a:t>です。</a:t>
                      </a:r>
                      <a:endParaRPr lang="ko-KR" altLang="en-US" sz="1600" i="0" dirty="0">
                        <a:solidFill>
                          <a:schemeClr val="tx1"/>
                        </a:solidFill>
                        <a:latin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6000261"/>
                  </a:ext>
                </a:extLst>
              </a:tr>
            </a:tbl>
          </a:graphicData>
        </a:graphic>
      </p:graphicFrame>
    </p:spTree>
    <p:extLst>
      <p:ext uri="{BB962C8B-B14F-4D97-AF65-F5344CB8AC3E}">
        <p14:creationId xmlns:p14="http://schemas.microsoft.com/office/powerpoint/2010/main" val="3850382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81686"/>
          </a:xfrm>
        </p:spPr>
        <p:txBody>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オンプレミスとクラウドを組み合わせ、</a:t>
            </a:r>
            <a:r>
              <a:rPr lang="ja-JP" altLang="en-US" b="0" i="0" dirty="0">
                <a:solidFill>
                  <a:srgbClr val="212529"/>
                </a:solidFill>
                <a:effectLst/>
                <a:latin typeface="BIZ UDP明朝 Medium" panose="02020500000000000000" pitchFamily="18" charset="-128"/>
                <a:ea typeface="BIZ UDP明朝 Medium" panose="02020500000000000000" pitchFamily="18" charset="-128"/>
              </a:rPr>
              <a:t>適宜うまく組み合わせて利用</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するのが</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ハイブリッドクラウド</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です。前述の通り、クラウドとオンプレミスには、それぞれメリットとデメリットがあります。そのため、システム全体をクラウド、あるいはオンプレミスのみで構築してしまうと、</a:t>
            </a:r>
            <a:r>
              <a:rPr lang="ja-JP" altLang="en-US"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デメリット部分が無視できない場合</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もあります。</a:t>
            </a:r>
            <a:endParaRPr lang="en-US" altLang="ja-JP" b="0" i="0" dirty="0">
              <a:solidFill>
                <a:srgbClr val="333333"/>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latin typeface="BIZ UDP明朝 Medium" panose="02020500000000000000" pitchFamily="18" charset="-128"/>
                <a:ea typeface="BIZ UDP明朝 Medium" panose="02020500000000000000" pitchFamily="18" charset="-128"/>
              </a:rPr>
              <a:t>　</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ハイブリッドクラウドでは、システムを構成する要素のうち、自社内で抱える必要のあるものはオンプレミスで、クラウドに任せられるものはクラウドで構築します。こうすることで、</a:t>
            </a:r>
            <a:r>
              <a:rPr lang="ja-JP" altLang="en-US"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オンプレミスとクラウド</a:t>
            </a:r>
            <a:r>
              <a:rPr lang="ja-JP" altLang="en-US" b="0" i="0" u="heavy" dirty="0">
                <a:solidFill>
                  <a:srgbClr val="0A0A0A"/>
                </a:solidFill>
                <a:effectLst/>
                <a:uFill>
                  <a:solidFill>
                    <a:srgbClr val="F6882E"/>
                  </a:solidFill>
                </a:uFill>
                <a:latin typeface="BIZ UDP明朝 Medium" panose="02020500000000000000" pitchFamily="18" charset="-128"/>
                <a:ea typeface="BIZ UDP明朝 Medium" panose="02020500000000000000" pitchFamily="18" charset="-128"/>
              </a:rPr>
              <a:t>それぞれの持つメリットを活かしつつ、デメリットをカバーしあえることができます</a:t>
            </a:r>
            <a:r>
              <a:rPr lang="ja-JP" altLang="en-US" b="0" i="0" dirty="0">
                <a:solidFill>
                  <a:srgbClr val="0A0A0A"/>
                </a:solidFill>
                <a:effectLst/>
                <a:latin typeface="BIZ UDP明朝 Medium" panose="02020500000000000000" pitchFamily="18" charset="-128"/>
                <a:ea typeface="BIZ UDP明朝 Medium" panose="02020500000000000000" pitchFamily="18" charset="-128"/>
              </a:rPr>
              <a:t>。</a:t>
            </a:r>
            <a:endParaRPr lang="en-US" altLang="ja-JP" b="0" i="0" dirty="0">
              <a:solidFill>
                <a:srgbClr val="0A0A0A"/>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latin typeface="BIZ UDP明朝 Medium" panose="02020500000000000000" pitchFamily="18" charset="-128"/>
                <a:ea typeface="BIZ UDP明朝 Medium" panose="02020500000000000000" pitchFamily="18" charset="-128"/>
              </a:rPr>
              <a:t>　</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しかし、オンプレミスやクラウドのみで構築した場合に比べ、</a:t>
            </a:r>
            <a:r>
              <a:rPr lang="ja-JP" altLang="en-US"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システム構成が複雑になりがち</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な点がデメリットです。また、オンプレミスとクラウドを接続する</a:t>
            </a:r>
            <a:r>
              <a:rPr lang="ja-JP" altLang="en-US"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セキュアなネットワークの確保</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が必要となります。</a:t>
            </a:r>
            <a:endParaRPr lang="ko-KR" altLang="en-US" i="0" dirty="0">
              <a:solidFill>
                <a:schemeClr val="tx1"/>
              </a:solidFill>
              <a:latin typeface="BIZ UDP明朝 Medium" panose="02020500000000000000" pitchFamily="18" charset="-128"/>
            </a:endParaRPr>
          </a:p>
        </p:txBody>
      </p:sp>
      <p:sp>
        <p:nvSpPr>
          <p:cNvPr id="4" name="제목 1">
            <a:extLst>
              <a:ext uri="{FF2B5EF4-FFF2-40B4-BE49-F238E27FC236}">
                <a16:creationId xmlns:a16="http://schemas.microsoft.com/office/drawing/2014/main" id="{38985655-3256-826F-0CED-BCB77E3F9267}"/>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03 </a:t>
            </a:r>
            <a:r>
              <a:rPr lang="ja-JP" altLang="en-US" sz="1600" dirty="0">
                <a:latin typeface="BIZ UDP明朝 Medium" panose="02020500000000000000" pitchFamily="18" charset="-128"/>
                <a:ea typeface="BIZ UDP明朝 Medium" panose="02020500000000000000" pitchFamily="18" charset="-128"/>
              </a:rPr>
              <a:t>オンプレミスとクラウド</a:t>
            </a:r>
            <a:endParaRPr lang="ko-KR" altLang="en-US" sz="1600" dirty="0">
              <a:latin typeface="BIZ UDP明朝 Medium" panose="02020500000000000000" pitchFamily="18" charset="-128"/>
            </a:endParaRPr>
          </a:p>
        </p:txBody>
      </p:sp>
      <p:sp>
        <p:nvSpPr>
          <p:cNvPr id="5" name="제목 1">
            <a:extLst>
              <a:ext uri="{FF2B5EF4-FFF2-40B4-BE49-F238E27FC236}">
                <a16:creationId xmlns:a16="http://schemas.microsoft.com/office/drawing/2014/main" id="{C8CC971F-F94E-D463-5C4B-5DEC19085612}"/>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ハイブリッドクラウド</a:t>
            </a:r>
          </a:p>
        </p:txBody>
      </p:sp>
      <p:sp>
        <p:nvSpPr>
          <p:cNvPr id="6" name="正方形/長方形 5">
            <a:extLst>
              <a:ext uri="{FF2B5EF4-FFF2-40B4-BE49-F238E27FC236}">
                <a16:creationId xmlns:a16="http://schemas.microsoft.com/office/drawing/2014/main" id="{ED00474C-A71E-2C68-D83B-0A7561B46D0D}"/>
              </a:ext>
            </a:extLst>
          </p:cNvPr>
          <p:cNvSpPr/>
          <p:nvPr/>
        </p:nvSpPr>
        <p:spPr>
          <a:xfrm>
            <a:off x="5004048" y="4752116"/>
            <a:ext cx="3744416" cy="1195492"/>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pic>
        <p:nvPicPr>
          <p:cNvPr id="8" name="図 7">
            <a:extLst>
              <a:ext uri="{FF2B5EF4-FFF2-40B4-BE49-F238E27FC236}">
                <a16:creationId xmlns:a16="http://schemas.microsoft.com/office/drawing/2014/main" id="{842B7CD5-F8E4-A569-171B-214B4F968DF8}"/>
              </a:ext>
            </a:extLst>
          </p:cNvPr>
          <p:cNvPicPr>
            <a:picLocks noChangeAspect="1"/>
          </p:cNvPicPr>
          <p:nvPr/>
        </p:nvPicPr>
        <p:blipFill>
          <a:blip r:embed="rId2">
            <a:duotone>
              <a:prstClr val="black"/>
              <a:schemeClr val="bg1">
                <a:lumMod val="65000"/>
                <a:tint val="45000"/>
                <a:satMod val="400000"/>
              </a:schemeClr>
            </a:duotone>
            <a:extLst>
              <a:ext uri="{28A0092B-C50C-407E-A947-70E740481C1C}">
                <a14:useLocalDpi xmlns:a14="http://schemas.microsoft.com/office/drawing/2010/main" val="0"/>
              </a:ext>
            </a:extLst>
          </a:blip>
          <a:stretch>
            <a:fillRect/>
          </a:stretch>
        </p:blipFill>
        <p:spPr>
          <a:xfrm>
            <a:off x="8025365" y="5388077"/>
            <a:ext cx="515334" cy="515334"/>
          </a:xfrm>
          <a:prstGeom prst="rect">
            <a:avLst/>
          </a:prstGeom>
        </p:spPr>
      </p:pic>
      <p:sp>
        <p:nvSpPr>
          <p:cNvPr id="13" name="제목 1">
            <a:extLst>
              <a:ext uri="{FF2B5EF4-FFF2-40B4-BE49-F238E27FC236}">
                <a16:creationId xmlns:a16="http://schemas.microsoft.com/office/drawing/2014/main" id="{A1396958-AFDC-054F-28E7-76774F32973E}"/>
              </a:ext>
            </a:extLst>
          </p:cNvPr>
          <p:cNvSpPr txBox="1">
            <a:spLocks/>
          </p:cNvSpPr>
          <p:nvPr/>
        </p:nvSpPr>
        <p:spPr>
          <a:xfrm>
            <a:off x="8004951" y="5138904"/>
            <a:ext cx="764524" cy="402469"/>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ルーター</a:t>
            </a:r>
          </a:p>
        </p:txBody>
      </p:sp>
      <p:pic>
        <p:nvPicPr>
          <p:cNvPr id="14" name="図 13">
            <a:extLst>
              <a:ext uri="{FF2B5EF4-FFF2-40B4-BE49-F238E27FC236}">
                <a16:creationId xmlns:a16="http://schemas.microsoft.com/office/drawing/2014/main" id="{E20B7FB5-D52E-3B7A-2C10-645F8CC15E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1574" y="5455732"/>
            <a:ext cx="417472" cy="417472"/>
          </a:xfrm>
          <a:prstGeom prst="rect">
            <a:avLst/>
          </a:prstGeom>
        </p:spPr>
      </p:pic>
      <p:pic>
        <p:nvPicPr>
          <p:cNvPr id="16" name="図 15">
            <a:extLst>
              <a:ext uri="{FF2B5EF4-FFF2-40B4-BE49-F238E27FC236}">
                <a16:creationId xmlns:a16="http://schemas.microsoft.com/office/drawing/2014/main" id="{B91E95D2-90A0-994C-705F-C7B2C41900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6140" y="5490653"/>
            <a:ext cx="419276" cy="419276"/>
          </a:xfrm>
          <a:prstGeom prst="rect">
            <a:avLst/>
          </a:prstGeom>
        </p:spPr>
      </p:pic>
      <p:sp>
        <p:nvSpPr>
          <p:cNvPr id="20" name="제목 1">
            <a:extLst>
              <a:ext uri="{FF2B5EF4-FFF2-40B4-BE49-F238E27FC236}">
                <a16:creationId xmlns:a16="http://schemas.microsoft.com/office/drawing/2014/main" id="{BA7A0A64-938F-E15A-2AA0-934B8E36EFDB}"/>
              </a:ext>
            </a:extLst>
          </p:cNvPr>
          <p:cNvSpPr txBox="1">
            <a:spLocks/>
          </p:cNvSpPr>
          <p:nvPr/>
        </p:nvSpPr>
        <p:spPr>
          <a:xfrm>
            <a:off x="7076898" y="5142136"/>
            <a:ext cx="1170214" cy="402469"/>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データベース</a:t>
            </a:r>
          </a:p>
        </p:txBody>
      </p:sp>
      <p:sp>
        <p:nvSpPr>
          <p:cNvPr id="21" name="제목 1">
            <a:extLst>
              <a:ext uri="{FF2B5EF4-FFF2-40B4-BE49-F238E27FC236}">
                <a16:creationId xmlns:a16="http://schemas.microsoft.com/office/drawing/2014/main" id="{6F318F1C-9233-B256-E979-BCFA8845AA90}"/>
              </a:ext>
            </a:extLst>
          </p:cNvPr>
          <p:cNvSpPr txBox="1">
            <a:spLocks/>
          </p:cNvSpPr>
          <p:nvPr/>
        </p:nvSpPr>
        <p:spPr>
          <a:xfrm>
            <a:off x="5167568" y="5138904"/>
            <a:ext cx="1117113" cy="402469"/>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WEB</a:t>
            </a:r>
            <a:r>
              <a:rPr lang="ja-JP" altLang="en-US" sz="1000" b="0" dirty="0">
                <a:solidFill>
                  <a:schemeClr val="tx1"/>
                </a:solidFill>
                <a:latin typeface="BIZ UDP明朝 Medium" panose="02020500000000000000" pitchFamily="18" charset="-128"/>
                <a:ea typeface="BIZ UDP明朝 Medium" panose="02020500000000000000" pitchFamily="18" charset="-128"/>
              </a:rPr>
              <a:t>サーバー</a:t>
            </a:r>
          </a:p>
        </p:txBody>
      </p:sp>
      <p:pic>
        <p:nvPicPr>
          <p:cNvPr id="22" name="図 21">
            <a:extLst>
              <a:ext uri="{FF2B5EF4-FFF2-40B4-BE49-F238E27FC236}">
                <a16:creationId xmlns:a16="http://schemas.microsoft.com/office/drawing/2014/main" id="{5C2ECE0D-CE02-D590-A174-3095376B00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9095" y="4219133"/>
            <a:ext cx="1195492" cy="1195492"/>
          </a:xfrm>
          <a:prstGeom prst="rect">
            <a:avLst/>
          </a:prstGeom>
        </p:spPr>
      </p:pic>
      <p:pic>
        <p:nvPicPr>
          <p:cNvPr id="23" name="図 22">
            <a:extLst>
              <a:ext uri="{FF2B5EF4-FFF2-40B4-BE49-F238E27FC236}">
                <a16:creationId xmlns:a16="http://schemas.microsoft.com/office/drawing/2014/main" id="{A963FBCE-5F91-871E-F9ED-571D9B7FEC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9059" y="5455732"/>
            <a:ext cx="417472" cy="417472"/>
          </a:xfrm>
          <a:prstGeom prst="rect">
            <a:avLst/>
          </a:prstGeom>
        </p:spPr>
      </p:pic>
      <p:sp>
        <p:nvSpPr>
          <p:cNvPr id="24" name="제목 1">
            <a:extLst>
              <a:ext uri="{FF2B5EF4-FFF2-40B4-BE49-F238E27FC236}">
                <a16:creationId xmlns:a16="http://schemas.microsoft.com/office/drawing/2014/main" id="{BE2D070B-11CB-F2C7-55F0-B8B1B78C67C8}"/>
              </a:ext>
            </a:extLst>
          </p:cNvPr>
          <p:cNvSpPr txBox="1">
            <a:spLocks/>
          </p:cNvSpPr>
          <p:nvPr/>
        </p:nvSpPr>
        <p:spPr>
          <a:xfrm>
            <a:off x="6045053" y="5138904"/>
            <a:ext cx="1117113" cy="402469"/>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ファイルサーバー</a:t>
            </a:r>
          </a:p>
        </p:txBody>
      </p:sp>
      <p:sp>
        <p:nvSpPr>
          <p:cNvPr id="25" name="제목 1">
            <a:extLst>
              <a:ext uri="{FF2B5EF4-FFF2-40B4-BE49-F238E27FC236}">
                <a16:creationId xmlns:a16="http://schemas.microsoft.com/office/drawing/2014/main" id="{5F7C2857-898C-95A9-6629-C35E7C21F868}"/>
              </a:ext>
            </a:extLst>
          </p:cNvPr>
          <p:cNvSpPr txBox="1">
            <a:spLocks/>
          </p:cNvSpPr>
          <p:nvPr/>
        </p:nvSpPr>
        <p:spPr>
          <a:xfrm>
            <a:off x="6537795" y="4097753"/>
            <a:ext cx="614563" cy="393993"/>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クラウド</a:t>
            </a:r>
          </a:p>
        </p:txBody>
      </p:sp>
      <p:sp>
        <p:nvSpPr>
          <p:cNvPr id="27" name="矢印: 左右 26">
            <a:extLst>
              <a:ext uri="{FF2B5EF4-FFF2-40B4-BE49-F238E27FC236}">
                <a16:creationId xmlns:a16="http://schemas.microsoft.com/office/drawing/2014/main" id="{ED48FE1D-2577-6DD0-A1E7-65A443670420}"/>
              </a:ext>
            </a:extLst>
          </p:cNvPr>
          <p:cNvSpPr/>
          <p:nvPr/>
        </p:nvSpPr>
        <p:spPr>
          <a:xfrm>
            <a:off x="3000498" y="5202818"/>
            <a:ext cx="1656184" cy="261060"/>
          </a:xfrm>
          <a:prstGeom prst="lef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80A0A12E-9F17-0E01-51FF-BE72B5146646}"/>
              </a:ext>
            </a:extLst>
          </p:cNvPr>
          <p:cNvSpPr/>
          <p:nvPr/>
        </p:nvSpPr>
        <p:spPr>
          <a:xfrm>
            <a:off x="712353" y="4645686"/>
            <a:ext cx="1872510" cy="1688772"/>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pic>
        <p:nvPicPr>
          <p:cNvPr id="29" name="図 28">
            <a:extLst>
              <a:ext uri="{FF2B5EF4-FFF2-40B4-BE49-F238E27FC236}">
                <a16:creationId xmlns:a16="http://schemas.microsoft.com/office/drawing/2014/main" id="{5ED80925-4390-236F-0834-763404FC03C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55032" y="4465398"/>
            <a:ext cx="787152" cy="787152"/>
          </a:xfrm>
          <a:prstGeom prst="rect">
            <a:avLst/>
          </a:prstGeom>
        </p:spPr>
      </p:pic>
      <p:sp>
        <p:nvSpPr>
          <p:cNvPr id="30" name="제목 1">
            <a:extLst>
              <a:ext uri="{FF2B5EF4-FFF2-40B4-BE49-F238E27FC236}">
                <a16:creationId xmlns:a16="http://schemas.microsoft.com/office/drawing/2014/main" id="{E50AC675-466F-23F9-3109-D6CB3F32FA92}"/>
              </a:ext>
            </a:extLst>
          </p:cNvPr>
          <p:cNvSpPr txBox="1">
            <a:spLocks/>
          </p:cNvSpPr>
          <p:nvPr/>
        </p:nvSpPr>
        <p:spPr>
          <a:xfrm>
            <a:off x="1412585" y="4074558"/>
            <a:ext cx="978006"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自社</a:t>
            </a:r>
          </a:p>
        </p:txBody>
      </p:sp>
      <p:pic>
        <p:nvPicPr>
          <p:cNvPr id="34" name="図 33">
            <a:extLst>
              <a:ext uri="{FF2B5EF4-FFF2-40B4-BE49-F238E27FC236}">
                <a16:creationId xmlns:a16="http://schemas.microsoft.com/office/drawing/2014/main" id="{6259303C-77A6-B0EA-AE88-6F4DDF735C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0574" y="4944413"/>
            <a:ext cx="330324" cy="330324"/>
          </a:xfrm>
          <a:prstGeom prst="rect">
            <a:avLst/>
          </a:prstGeom>
        </p:spPr>
      </p:pic>
      <p:sp>
        <p:nvSpPr>
          <p:cNvPr id="35" name="제목 1">
            <a:extLst>
              <a:ext uri="{FF2B5EF4-FFF2-40B4-BE49-F238E27FC236}">
                <a16:creationId xmlns:a16="http://schemas.microsoft.com/office/drawing/2014/main" id="{6EBF8F20-ECB5-DAF7-948D-4E05CD197BFE}"/>
              </a:ext>
            </a:extLst>
          </p:cNvPr>
          <p:cNvSpPr txBox="1">
            <a:spLocks/>
          </p:cNvSpPr>
          <p:nvPr/>
        </p:nvSpPr>
        <p:spPr>
          <a:xfrm>
            <a:off x="3560629" y="4725646"/>
            <a:ext cx="614563" cy="393993"/>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VPN</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pic>
        <p:nvPicPr>
          <p:cNvPr id="36" name="図 35">
            <a:extLst>
              <a:ext uri="{FF2B5EF4-FFF2-40B4-BE49-F238E27FC236}">
                <a16:creationId xmlns:a16="http://schemas.microsoft.com/office/drawing/2014/main" id="{8DBF51FC-90D4-571B-2E80-C0BAF81979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5135" y="5672501"/>
            <a:ext cx="417472" cy="417472"/>
          </a:xfrm>
          <a:prstGeom prst="rect">
            <a:avLst/>
          </a:prstGeom>
        </p:spPr>
      </p:pic>
      <p:sp>
        <p:nvSpPr>
          <p:cNvPr id="37" name="제목 1">
            <a:extLst>
              <a:ext uri="{FF2B5EF4-FFF2-40B4-BE49-F238E27FC236}">
                <a16:creationId xmlns:a16="http://schemas.microsoft.com/office/drawing/2014/main" id="{41556414-B3D5-42BC-D1B3-17198BE43E0A}"/>
              </a:ext>
            </a:extLst>
          </p:cNvPr>
          <p:cNvSpPr txBox="1">
            <a:spLocks/>
          </p:cNvSpPr>
          <p:nvPr/>
        </p:nvSpPr>
        <p:spPr>
          <a:xfrm>
            <a:off x="794471" y="5415817"/>
            <a:ext cx="1117113" cy="402469"/>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AD</a:t>
            </a:r>
            <a:r>
              <a:rPr lang="ja-JP" altLang="en-US" sz="1000" b="0" dirty="0">
                <a:solidFill>
                  <a:schemeClr val="tx1"/>
                </a:solidFill>
                <a:latin typeface="BIZ UDP明朝 Medium" panose="02020500000000000000" pitchFamily="18" charset="-128"/>
                <a:ea typeface="BIZ UDP明朝 Medium" panose="02020500000000000000" pitchFamily="18" charset="-128"/>
              </a:rPr>
              <a:t>サーバー</a:t>
            </a:r>
          </a:p>
        </p:txBody>
      </p:sp>
      <p:pic>
        <p:nvPicPr>
          <p:cNvPr id="38" name="図 37">
            <a:extLst>
              <a:ext uri="{FF2B5EF4-FFF2-40B4-BE49-F238E27FC236}">
                <a16:creationId xmlns:a16="http://schemas.microsoft.com/office/drawing/2014/main" id="{F9D39036-650B-82C0-C72E-2C5283C2A9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74602" y="5672501"/>
            <a:ext cx="417472" cy="417472"/>
          </a:xfrm>
          <a:prstGeom prst="rect">
            <a:avLst/>
          </a:prstGeom>
        </p:spPr>
      </p:pic>
      <p:sp>
        <p:nvSpPr>
          <p:cNvPr id="39" name="제목 1">
            <a:extLst>
              <a:ext uri="{FF2B5EF4-FFF2-40B4-BE49-F238E27FC236}">
                <a16:creationId xmlns:a16="http://schemas.microsoft.com/office/drawing/2014/main" id="{B79C1D76-B87B-8AE8-61E6-98809EC17965}"/>
              </a:ext>
            </a:extLst>
          </p:cNvPr>
          <p:cNvSpPr txBox="1">
            <a:spLocks/>
          </p:cNvSpPr>
          <p:nvPr/>
        </p:nvSpPr>
        <p:spPr>
          <a:xfrm>
            <a:off x="1683938" y="5415817"/>
            <a:ext cx="1117113" cy="402469"/>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金融システム</a:t>
            </a:r>
          </a:p>
        </p:txBody>
      </p:sp>
    </p:spTree>
    <p:extLst>
      <p:ext uri="{BB962C8B-B14F-4D97-AF65-F5344CB8AC3E}">
        <p14:creationId xmlns:p14="http://schemas.microsoft.com/office/powerpoint/2010/main" val="10655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81686"/>
          </a:xfrm>
        </p:spPr>
        <p:txBody>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1" i="0" dirty="0">
                <a:solidFill>
                  <a:srgbClr val="F6882E"/>
                </a:solidFill>
                <a:latin typeface="BIZ UDP明朝 Medium" panose="02020500000000000000" pitchFamily="18" charset="-128"/>
                <a:ea typeface="BIZ UDP明朝 Medium" panose="02020500000000000000" pitchFamily="18" charset="-128"/>
              </a:rPr>
              <a:t>Amazon Web Service</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AWS</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ja-JP" altLang="en-US" i="0" dirty="0">
                <a:solidFill>
                  <a:schemeClr val="tx1"/>
                </a:solidFill>
                <a:latin typeface="BIZ UDP明朝 Medium" panose="02020500000000000000" pitchFamily="18" charset="-128"/>
                <a:ea typeface="BIZ UDP明朝 Medium" panose="02020500000000000000" pitchFamily="18" charset="-128"/>
              </a:rPr>
              <a:t>は、</a:t>
            </a:r>
            <a:r>
              <a:rPr lang="en-US" altLang="ja-JP" i="0" dirty="0">
                <a:solidFill>
                  <a:schemeClr val="tx1"/>
                </a:solidFill>
                <a:latin typeface="BIZ UDP明朝 Medium" panose="02020500000000000000" pitchFamily="18" charset="-128"/>
                <a:ea typeface="BIZ UDP明朝 Medium" panose="02020500000000000000" pitchFamily="18" charset="-128"/>
              </a:rPr>
              <a:t>Amazon</a:t>
            </a:r>
            <a:r>
              <a:rPr lang="ja-JP" altLang="en-US" i="0" dirty="0">
                <a:solidFill>
                  <a:schemeClr val="tx1"/>
                </a:solidFill>
                <a:latin typeface="BIZ UDP明朝 Medium" panose="02020500000000000000" pitchFamily="18" charset="-128"/>
                <a:ea typeface="BIZ UDP明朝 Medium" panose="02020500000000000000" pitchFamily="18" charset="-128"/>
              </a:rPr>
              <a:t>が提供するパブリッククラウドサービスです。</a:t>
            </a:r>
            <a:r>
              <a:rPr lang="ja-JP" altLang="en-US" i="0" dirty="0">
                <a:solidFill>
                  <a:srgbClr val="333333"/>
                </a:solidFill>
                <a:effectLst/>
                <a:latin typeface="BIZ UDP明朝 Medium" panose="02020500000000000000" pitchFamily="18" charset="-128"/>
                <a:ea typeface="BIZ UDP明朝 Medium" panose="02020500000000000000" pitchFamily="18" charset="-128"/>
              </a:rPr>
              <a:t>まだ世の中にクラウドサービスという言葉が存在しない頃に登場し、圧倒的なスピードで世界へと浸透させていった、クラウドの王者です</a:t>
            </a:r>
            <a:r>
              <a:rPr lang="ja-JP" altLang="en-US" i="0" dirty="0">
                <a:solidFill>
                  <a:schemeClr val="tx1"/>
                </a:solidFill>
                <a:latin typeface="BIZ UDP明朝 Medium" panose="02020500000000000000" pitchFamily="18" charset="-128"/>
                <a:ea typeface="BIZ UDP明朝 Medium" panose="02020500000000000000" pitchFamily="18" charset="-128"/>
              </a:rPr>
              <a:t>。</a:t>
            </a:r>
            <a:endParaRPr lang="en-US" altLang="ja-JP" i="0" dirty="0">
              <a:solidFill>
                <a:srgbClr val="202124"/>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202124"/>
                </a:solidFill>
                <a:latin typeface="BIZ UDP明朝 Medium" panose="02020500000000000000" pitchFamily="18" charset="-128"/>
                <a:ea typeface="BIZ UDP明朝 Medium" panose="02020500000000000000" pitchFamily="18" charset="-128"/>
              </a:rPr>
              <a:t>　</a:t>
            </a:r>
            <a:r>
              <a:rPr lang="en-US" altLang="ja-JP" i="0" dirty="0">
                <a:solidFill>
                  <a:srgbClr val="202124"/>
                </a:solidFill>
                <a:latin typeface="BIZ UDP明朝 Medium" panose="02020500000000000000" pitchFamily="18" charset="-128"/>
                <a:ea typeface="BIZ UDP明朝 Medium" panose="02020500000000000000" pitchFamily="18" charset="-128"/>
              </a:rPr>
              <a:t>AWS</a:t>
            </a:r>
            <a:r>
              <a:rPr lang="ja-JP" altLang="en-US" i="0" dirty="0">
                <a:solidFill>
                  <a:srgbClr val="202124"/>
                </a:solidFill>
                <a:latin typeface="BIZ UDP明朝 Medium" panose="02020500000000000000" pitchFamily="18" charset="-128"/>
                <a:ea typeface="BIZ UDP明朝 Medium" panose="02020500000000000000" pitchFamily="18" charset="-128"/>
              </a:rPr>
              <a:t>のサービス開始は</a:t>
            </a:r>
            <a:r>
              <a:rPr lang="en-US" altLang="ja-JP" i="0" dirty="0">
                <a:solidFill>
                  <a:srgbClr val="202124"/>
                </a:solidFill>
                <a:latin typeface="BIZ UDP明朝 Medium" panose="02020500000000000000" pitchFamily="18" charset="-128"/>
                <a:ea typeface="BIZ UDP明朝 Medium" panose="02020500000000000000" pitchFamily="18" charset="-128"/>
              </a:rPr>
              <a:t>2004</a:t>
            </a:r>
            <a:r>
              <a:rPr lang="ja-JP" altLang="en-US" i="0" dirty="0">
                <a:solidFill>
                  <a:srgbClr val="202124"/>
                </a:solidFill>
                <a:latin typeface="BIZ UDP明朝 Medium" panose="02020500000000000000" pitchFamily="18" charset="-128"/>
                <a:ea typeface="BIZ UDP明朝 Medium" panose="02020500000000000000" pitchFamily="18" charset="-128"/>
              </a:rPr>
              <a:t>年に発表されたキューサービスである</a:t>
            </a:r>
            <a:r>
              <a:rPr lang="en-US" altLang="ja-JP" b="1" i="0" dirty="0">
                <a:solidFill>
                  <a:srgbClr val="F6882E"/>
                </a:solidFill>
                <a:latin typeface="BIZ UDP明朝 Medium" panose="02020500000000000000" pitchFamily="18" charset="-128"/>
                <a:ea typeface="BIZ UDP明朝 Medium" panose="02020500000000000000" pitchFamily="18" charset="-128"/>
              </a:rPr>
              <a:t>SQS</a:t>
            </a:r>
            <a:r>
              <a:rPr lang="ja-JP" altLang="en-US" i="0" dirty="0">
                <a:solidFill>
                  <a:srgbClr val="202124"/>
                </a:solidFill>
                <a:latin typeface="BIZ UDP明朝 Medium" panose="02020500000000000000" pitchFamily="18" charset="-128"/>
                <a:ea typeface="BIZ UDP明朝 Medium" panose="02020500000000000000" pitchFamily="18" charset="-128"/>
              </a:rPr>
              <a:t>とされています。しかし、当時はキューサービス単体であり、</a:t>
            </a:r>
            <a:r>
              <a:rPr lang="en-US" altLang="ja-JP" i="0" dirty="0">
                <a:solidFill>
                  <a:srgbClr val="202124"/>
                </a:solidFill>
                <a:latin typeface="BIZ UDP明朝 Medium" panose="02020500000000000000" pitchFamily="18" charset="-128"/>
                <a:ea typeface="BIZ UDP明朝 Medium" panose="02020500000000000000" pitchFamily="18" charset="-128"/>
              </a:rPr>
              <a:t>AWS</a:t>
            </a:r>
            <a:r>
              <a:rPr lang="ja-JP" altLang="en-US" i="0" dirty="0">
                <a:solidFill>
                  <a:srgbClr val="202124"/>
                </a:solidFill>
                <a:latin typeface="BIZ UDP明朝 Medium" panose="02020500000000000000" pitchFamily="18" charset="-128"/>
                <a:ea typeface="BIZ UDP明朝 Medium" panose="02020500000000000000" pitchFamily="18" charset="-128"/>
              </a:rPr>
              <a:t>という名前ではありませんでした。一般的には、</a:t>
            </a:r>
            <a:r>
              <a:rPr lang="en-US" altLang="ja-JP" i="0" dirty="0">
                <a:solidFill>
                  <a:srgbClr val="202124"/>
                </a:solidFill>
                <a:latin typeface="BIZ UDP明朝 Medium" panose="02020500000000000000" pitchFamily="18" charset="-128"/>
                <a:ea typeface="BIZ UDP明朝 Medium" panose="02020500000000000000" pitchFamily="18" charset="-128"/>
              </a:rPr>
              <a:t>2006</a:t>
            </a:r>
            <a:r>
              <a:rPr lang="ja-JP" altLang="en-US" i="0" dirty="0">
                <a:solidFill>
                  <a:srgbClr val="202124"/>
                </a:solidFill>
                <a:latin typeface="BIZ UDP明朝 Medium" panose="02020500000000000000" pitchFamily="18" charset="-128"/>
                <a:ea typeface="BIZ UDP明朝 Medium" panose="02020500000000000000" pitchFamily="18" charset="-128"/>
              </a:rPr>
              <a:t>年に発表されたストレージサービスの</a:t>
            </a:r>
            <a:r>
              <a:rPr lang="en-US" altLang="ja-JP" b="1" i="0" dirty="0">
                <a:solidFill>
                  <a:srgbClr val="F6882E"/>
                </a:solidFill>
                <a:latin typeface="BIZ UDP明朝 Medium" panose="02020500000000000000" pitchFamily="18" charset="-128"/>
                <a:ea typeface="BIZ UDP明朝 Medium" panose="02020500000000000000" pitchFamily="18" charset="-128"/>
              </a:rPr>
              <a:t>S3</a:t>
            </a:r>
            <a:r>
              <a:rPr lang="ja-JP" altLang="en-US" i="0" dirty="0">
                <a:solidFill>
                  <a:srgbClr val="202124"/>
                </a:solidFill>
                <a:latin typeface="BIZ UDP明朝 Medium" panose="02020500000000000000" pitchFamily="18" charset="-128"/>
                <a:ea typeface="BIZ UDP明朝 Medium" panose="02020500000000000000" pitchFamily="18" charset="-128"/>
              </a:rPr>
              <a:t>と仮想コンピュータの</a:t>
            </a:r>
            <a:r>
              <a:rPr lang="en-US" altLang="ja-JP" b="1" i="0" dirty="0">
                <a:solidFill>
                  <a:srgbClr val="F6882E"/>
                </a:solidFill>
                <a:latin typeface="BIZ UDP明朝 Medium" panose="02020500000000000000" pitchFamily="18" charset="-128"/>
                <a:ea typeface="BIZ UDP明朝 Medium" panose="02020500000000000000" pitchFamily="18" charset="-128"/>
              </a:rPr>
              <a:t>EC2</a:t>
            </a:r>
            <a:r>
              <a:rPr lang="ja-JP" altLang="en-US" i="0" dirty="0">
                <a:solidFill>
                  <a:srgbClr val="202124"/>
                </a:solidFill>
                <a:latin typeface="BIZ UDP明朝 Medium" panose="02020500000000000000" pitchFamily="18" charset="-128"/>
                <a:ea typeface="BIZ UDP明朝 Medium" panose="02020500000000000000" pitchFamily="18" charset="-128"/>
              </a:rPr>
              <a:t>をもって、</a:t>
            </a:r>
            <a:r>
              <a:rPr lang="en-US" altLang="ja-JP" i="0" dirty="0">
                <a:solidFill>
                  <a:srgbClr val="202124"/>
                </a:solidFill>
                <a:latin typeface="BIZ UDP明朝 Medium" panose="02020500000000000000" pitchFamily="18" charset="-128"/>
                <a:ea typeface="BIZ UDP明朝 Medium" panose="02020500000000000000" pitchFamily="18" charset="-128"/>
              </a:rPr>
              <a:t>AWS</a:t>
            </a:r>
            <a:r>
              <a:rPr lang="ja-JP" altLang="en-US" i="0" dirty="0">
                <a:solidFill>
                  <a:srgbClr val="202124"/>
                </a:solidFill>
                <a:latin typeface="BIZ UDP明朝 Medium" panose="02020500000000000000" pitchFamily="18" charset="-128"/>
                <a:ea typeface="BIZ UDP明朝 Medium" panose="02020500000000000000" pitchFamily="18" charset="-128"/>
              </a:rPr>
              <a:t>に開始と認識されています。その後、次々にサービスが追加され、</a:t>
            </a:r>
            <a:r>
              <a:rPr lang="ja-JP" altLang="en-US" i="0" dirty="0">
                <a:solidFill>
                  <a:srgbClr val="202124"/>
                </a:solidFill>
                <a:effectLst/>
                <a:latin typeface="BIZ UDP明朝 Medium" panose="02020500000000000000" pitchFamily="18" charset="-128"/>
                <a:ea typeface="BIZ UDP明朝 Medium" panose="02020500000000000000" pitchFamily="18" charset="-128"/>
              </a:rPr>
              <a:t>現在、</a:t>
            </a:r>
            <a:r>
              <a:rPr lang="en-US" altLang="ja-JP" i="0" u="heavy" dirty="0">
                <a:solidFill>
                  <a:srgbClr val="202124"/>
                </a:solidFill>
                <a:effectLst/>
                <a:uFill>
                  <a:solidFill>
                    <a:srgbClr val="F6882E"/>
                  </a:solidFill>
                </a:uFill>
                <a:latin typeface="BIZ UDP明朝 Medium" panose="02020500000000000000" pitchFamily="18" charset="-128"/>
                <a:ea typeface="BIZ UDP明朝 Medium" panose="02020500000000000000" pitchFamily="18" charset="-128"/>
              </a:rPr>
              <a:t>AWS </a:t>
            </a:r>
            <a:r>
              <a:rPr lang="ja-JP" altLang="en-US" i="0" u="heavy" dirty="0">
                <a:solidFill>
                  <a:srgbClr val="202124"/>
                </a:solidFill>
                <a:effectLst/>
                <a:uFill>
                  <a:solidFill>
                    <a:srgbClr val="F6882E"/>
                  </a:solidFill>
                </a:uFill>
                <a:latin typeface="BIZ UDP明朝 Medium" panose="02020500000000000000" pitchFamily="18" charset="-128"/>
                <a:ea typeface="BIZ UDP明朝 Medium" panose="02020500000000000000" pitchFamily="18" charset="-128"/>
              </a:rPr>
              <a:t>では </a:t>
            </a:r>
            <a:r>
              <a:rPr lang="en-US" altLang="ja-JP" i="0" u="heavy" dirty="0">
                <a:solidFill>
                  <a:srgbClr val="202124"/>
                </a:solidFill>
                <a:effectLst/>
                <a:uFill>
                  <a:solidFill>
                    <a:srgbClr val="F6882E"/>
                  </a:solidFill>
                </a:uFill>
                <a:latin typeface="BIZ UDP明朝 Medium" panose="02020500000000000000" pitchFamily="18" charset="-128"/>
                <a:ea typeface="BIZ UDP明朝 Medium" panose="02020500000000000000" pitchFamily="18" charset="-128"/>
              </a:rPr>
              <a:t>200 </a:t>
            </a:r>
            <a:r>
              <a:rPr lang="ja-JP" altLang="en-US" i="0" u="heavy" dirty="0">
                <a:solidFill>
                  <a:srgbClr val="202124"/>
                </a:solidFill>
                <a:effectLst/>
                <a:uFill>
                  <a:solidFill>
                    <a:srgbClr val="F6882E"/>
                  </a:solidFill>
                </a:uFill>
                <a:latin typeface="BIZ UDP明朝 Medium" panose="02020500000000000000" pitchFamily="18" charset="-128"/>
                <a:ea typeface="BIZ UDP明朝 Medium" panose="02020500000000000000" pitchFamily="18" charset="-128"/>
              </a:rPr>
              <a:t>を超えるサービスを提供</a:t>
            </a:r>
            <a:r>
              <a:rPr lang="ja-JP" altLang="en-US" i="0" dirty="0">
                <a:solidFill>
                  <a:srgbClr val="202124"/>
                </a:solidFill>
                <a:effectLst/>
                <a:latin typeface="BIZ UDP明朝 Medium" panose="02020500000000000000" pitchFamily="18" charset="-128"/>
                <a:ea typeface="BIZ UDP明朝 Medium" panose="02020500000000000000" pitchFamily="18" charset="-128"/>
              </a:rPr>
              <a:t>しており、クラウドサービス規模は世界最大のものとなっています。</a:t>
            </a:r>
            <a:endParaRPr lang="ko-KR" altLang="en-US" i="0" dirty="0">
              <a:solidFill>
                <a:schemeClr val="tx1"/>
              </a:solidFill>
              <a:latin typeface="BIZ UDP明朝 Medium" panose="02020500000000000000" pitchFamily="18" charset="-128"/>
            </a:endParaRPr>
          </a:p>
        </p:txBody>
      </p:sp>
      <p:sp>
        <p:nvSpPr>
          <p:cNvPr id="11" name="제목 1">
            <a:extLst>
              <a:ext uri="{FF2B5EF4-FFF2-40B4-BE49-F238E27FC236}">
                <a16:creationId xmlns:a16="http://schemas.microsoft.com/office/drawing/2014/main" id="{8F4012D2-E45B-57FF-3B8C-E8092847CB68}"/>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04 </a:t>
            </a:r>
            <a:r>
              <a:rPr lang="en-US" altLang="ja-JP" sz="1600" dirty="0">
                <a:solidFill>
                  <a:schemeClr val="tx1"/>
                </a:solidFill>
                <a:latin typeface="BIZ UDP明朝 Medium" panose="02020500000000000000" pitchFamily="18" charset="-128"/>
                <a:ea typeface="BIZ UDP明朝 Medium" panose="02020500000000000000" pitchFamily="18" charset="-128"/>
              </a:rPr>
              <a:t>AWS</a:t>
            </a:r>
            <a:endParaRPr lang="ko-KR" altLang="en-US" sz="1600" dirty="0">
              <a:latin typeface="BIZ UDP明朝 Medium" panose="02020500000000000000" pitchFamily="18" charset="-128"/>
            </a:endParaRPr>
          </a:p>
        </p:txBody>
      </p:sp>
      <p:sp>
        <p:nvSpPr>
          <p:cNvPr id="12" name="제목 1">
            <a:extLst>
              <a:ext uri="{FF2B5EF4-FFF2-40B4-BE49-F238E27FC236}">
                <a16:creationId xmlns:a16="http://schemas.microsoft.com/office/drawing/2014/main" id="{DEAE85ED-D608-8E1E-7E58-4B117E739BEC}"/>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AWS</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A410A4F2-DDD5-C069-6085-704817C77AC7}"/>
              </a:ext>
            </a:extLst>
          </p:cNvPr>
          <p:cNvPicPr>
            <a:picLocks noChangeAspect="1"/>
          </p:cNvPicPr>
          <p:nvPr/>
        </p:nvPicPr>
        <p:blipFill>
          <a:blip r:embed="rId2"/>
          <a:stretch>
            <a:fillRect/>
          </a:stretch>
        </p:blipFill>
        <p:spPr>
          <a:xfrm>
            <a:off x="1473697" y="3585729"/>
            <a:ext cx="6120882" cy="3272271"/>
          </a:xfrm>
          <a:prstGeom prst="rect">
            <a:avLst/>
          </a:prstGeom>
        </p:spPr>
      </p:pic>
      <p:sp>
        <p:nvSpPr>
          <p:cNvPr id="4" name="제목 1">
            <a:extLst>
              <a:ext uri="{FF2B5EF4-FFF2-40B4-BE49-F238E27FC236}">
                <a16:creationId xmlns:a16="http://schemas.microsoft.com/office/drawing/2014/main" id="{54E2F43D-E071-7BDA-7B2C-35F0CB3F6311}"/>
              </a:ext>
            </a:extLst>
          </p:cNvPr>
          <p:cNvSpPr txBox="1">
            <a:spLocks/>
          </p:cNvSpPr>
          <p:nvPr/>
        </p:nvSpPr>
        <p:spPr>
          <a:xfrm>
            <a:off x="1403648" y="3115349"/>
            <a:ext cx="3013926" cy="68726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i="0" dirty="0">
                <a:solidFill>
                  <a:srgbClr val="F6882E"/>
                </a:solidFill>
                <a:effectLst/>
                <a:latin typeface="BIZ UDP明朝 Medium" panose="02020500000000000000" pitchFamily="18" charset="-128"/>
                <a:ea typeface="BIZ UDP明朝 Medium" panose="02020500000000000000" pitchFamily="18" charset="-128"/>
              </a:rPr>
              <a:t>AWS</a:t>
            </a:r>
            <a:r>
              <a:rPr lang="ja-JP" altLang="en-US" sz="1000" b="0" i="0" dirty="0">
                <a:solidFill>
                  <a:srgbClr val="F6882E"/>
                </a:solidFill>
                <a:effectLst/>
                <a:latin typeface="BIZ UDP明朝 Medium" panose="02020500000000000000" pitchFamily="18" charset="-128"/>
                <a:ea typeface="BIZ UDP明朝 Medium" panose="02020500000000000000" pitchFamily="18" charset="-128"/>
              </a:rPr>
              <a:t>のサービス一覧</a:t>
            </a:r>
            <a:endParaRPr lang="ja-JP" altLang="en-US" sz="1000" b="0" dirty="0">
              <a:solidFill>
                <a:srgbClr val="F6882E"/>
              </a:solidFill>
              <a:latin typeface="BIZ UDP明朝 Medium" panose="02020500000000000000" pitchFamily="18" charset="-128"/>
              <a:ea typeface="BIZ UDP明朝 Medium" panose="02020500000000000000" pitchFamily="18" charset="-128"/>
            </a:endParaRPr>
          </a:p>
        </p:txBody>
      </p:sp>
      <p:sp>
        <p:nvSpPr>
          <p:cNvPr id="5" name="正方形/長方形 4">
            <a:extLst>
              <a:ext uri="{FF2B5EF4-FFF2-40B4-BE49-F238E27FC236}">
                <a16:creationId xmlns:a16="http://schemas.microsoft.com/office/drawing/2014/main" id="{E33DA2B7-A11E-F66F-4AA4-722D8F217AAF}"/>
              </a:ext>
            </a:extLst>
          </p:cNvPr>
          <p:cNvSpPr/>
          <p:nvPr/>
        </p:nvSpPr>
        <p:spPr>
          <a:xfrm>
            <a:off x="1473696" y="3565586"/>
            <a:ext cx="6120881" cy="3292413"/>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506829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3563888" y="3068960"/>
            <a:ext cx="5472654" cy="1368152"/>
          </a:xfrm>
        </p:spPr>
        <p:txBody>
          <a:bodyPr/>
          <a:lstStyle/>
          <a:p>
            <a:r>
              <a:rPr lang="en-US" altLang="ko-KR"/>
              <a:t>THANK YOU</a:t>
            </a:r>
            <a:endParaRPr lang="ko-KR"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251520" y="3140968"/>
            <a:ext cx="2304256" cy="553998"/>
          </a:xfrm>
          <a:prstGeom prst="rect">
            <a:avLst/>
          </a:prstGeom>
        </p:spPr>
        <p:txBody>
          <a:bodyPr wrap="square" rtlCol="0">
            <a:spAutoFit/>
          </a:bodyPr>
          <a:lstStyle/>
          <a:p>
            <a:pPr algn="ctr" fontAlgn="base">
              <a:spcBef>
                <a:spcPct val="0"/>
              </a:spcBef>
              <a:spcAft>
                <a:spcPct val="0"/>
              </a:spcAft>
              <a:buClr>
                <a:schemeClr val="hlink"/>
              </a:buClr>
            </a:pPr>
            <a:r>
              <a:rPr lang="en-US" altLang="ko-KR" sz="3000" b="1" dirty="0">
                <a:solidFill>
                  <a:schemeClr val="accent6"/>
                </a:solidFill>
                <a:latin typeface="+mj-lt"/>
                <a:ea typeface="맑은 고딕" pitchFamily="50" charset="-127"/>
                <a:cs typeface="+mj-cs"/>
              </a:rPr>
              <a:t>CONTENTS</a:t>
            </a:r>
            <a:endParaRPr lang="ko-KR" altLang="en-US" sz="3000" b="1" dirty="0">
              <a:solidFill>
                <a:schemeClr val="accent6"/>
              </a:solidFill>
              <a:latin typeface="+mj-lt"/>
              <a:ea typeface="맑은 고딕" pitchFamily="50" charset="-127"/>
              <a:cs typeface="+mj-cs"/>
            </a:endParaRPr>
          </a:p>
        </p:txBody>
      </p:sp>
      <p:grpSp>
        <p:nvGrpSpPr>
          <p:cNvPr id="2" name="그룹 1">
            <a:extLst>
              <a:ext uri="{FF2B5EF4-FFF2-40B4-BE49-F238E27FC236}">
                <a16:creationId xmlns:a16="http://schemas.microsoft.com/office/drawing/2014/main" id="{F3E18761-6F4D-4A56-A95B-FE9E51163FF2}"/>
              </a:ext>
            </a:extLst>
          </p:cNvPr>
          <p:cNvGrpSpPr/>
          <p:nvPr/>
        </p:nvGrpSpPr>
        <p:grpSpPr>
          <a:xfrm>
            <a:off x="4377827" y="1554610"/>
            <a:ext cx="4869883" cy="864096"/>
            <a:chOff x="4238823" y="1217861"/>
            <a:chExt cx="4869883" cy="864096"/>
          </a:xfrm>
        </p:grpSpPr>
        <p:sp>
          <p:nvSpPr>
            <p:cNvPr id="21" name="직각 삼각형 20"/>
            <p:cNvSpPr/>
            <p:nvPr/>
          </p:nvSpPr>
          <p:spPr>
            <a:xfrm rot="16200000">
              <a:off x="4238823" y="1217861"/>
              <a:ext cx="864096" cy="864096"/>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18" name="Text Box 5"/>
            <p:cNvSpPr txBox="1">
              <a:spLocks noChangeArrowheads="1"/>
            </p:cNvSpPr>
            <p:nvPr/>
          </p:nvSpPr>
          <p:spPr bwMode="auto">
            <a:xfrm>
              <a:off x="5256786" y="1579935"/>
              <a:ext cx="3851920" cy="369332"/>
            </a:xfrm>
            <a:prstGeom prst="rect">
              <a:avLst/>
            </a:prstGeom>
            <a:noFill/>
            <a:ln w="9525">
              <a:noFill/>
              <a:miter lim="800000"/>
              <a:headEnd/>
              <a:tailEnd/>
            </a:ln>
          </p:spPr>
          <p:txBody>
            <a:bodyPr wrap="square">
              <a:spAutoFit/>
            </a:bodyPr>
            <a:lstStyle/>
            <a:p>
              <a:pPr>
                <a:defRPr/>
              </a:pPr>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インフラエンジニア</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20" name="TextBox 13"/>
            <p:cNvSpPr txBox="1">
              <a:spLocks noChangeArrowheads="1"/>
            </p:cNvSpPr>
            <p:nvPr/>
          </p:nvSpPr>
          <p:spPr bwMode="auto">
            <a:xfrm>
              <a:off x="4589575" y="1526074"/>
              <a:ext cx="508473" cy="477054"/>
            </a:xfrm>
            <a:prstGeom prst="rect">
              <a:avLst/>
            </a:prstGeom>
            <a:noFill/>
            <a:ln w="9525">
              <a:noFill/>
              <a:miter lim="800000"/>
              <a:headEnd/>
              <a:tailEnd/>
            </a:ln>
          </p:spPr>
          <p:txBody>
            <a:bodyPr wrap="none">
              <a:spAutoFit/>
            </a:bodyPr>
            <a:lstStyle/>
            <a:p>
              <a:r>
                <a:rPr lang="en-US" altLang="ko-KR" sz="2500" b="1" dirty="0">
                  <a:solidFill>
                    <a:schemeClr val="bg1"/>
                  </a:solidFill>
                  <a:latin typeface="+mj-lt"/>
                  <a:ea typeface="맑은 고딕" pitchFamily="50" charset="-127"/>
                  <a:cs typeface="+mj-cs"/>
                </a:rPr>
                <a:t>01</a:t>
              </a:r>
              <a:endParaRPr lang="ko-KR" altLang="en-US" sz="2500" b="1" dirty="0">
                <a:solidFill>
                  <a:schemeClr val="bg1"/>
                </a:solidFill>
                <a:latin typeface="+mj-lt"/>
                <a:ea typeface="맑은 고딕" pitchFamily="50" charset="-127"/>
                <a:cs typeface="+mj-cs"/>
              </a:endParaRPr>
            </a:p>
          </p:txBody>
        </p:sp>
      </p:grpSp>
      <p:grpSp>
        <p:nvGrpSpPr>
          <p:cNvPr id="3" name="그룹 2">
            <a:extLst>
              <a:ext uri="{FF2B5EF4-FFF2-40B4-BE49-F238E27FC236}">
                <a16:creationId xmlns:a16="http://schemas.microsoft.com/office/drawing/2014/main" id="{28D86D72-E7AD-4CA2-BA44-25225DE74CDA}"/>
              </a:ext>
            </a:extLst>
          </p:cNvPr>
          <p:cNvGrpSpPr/>
          <p:nvPr/>
        </p:nvGrpSpPr>
        <p:grpSpPr>
          <a:xfrm>
            <a:off x="4377827" y="2645040"/>
            <a:ext cx="864096" cy="864096"/>
            <a:chOff x="4238823" y="2308291"/>
            <a:chExt cx="864096" cy="864096"/>
          </a:xfrm>
        </p:grpSpPr>
        <p:sp>
          <p:nvSpPr>
            <p:cNvPr id="30" name="직각 삼각형 29"/>
            <p:cNvSpPr/>
            <p:nvPr/>
          </p:nvSpPr>
          <p:spPr>
            <a:xfrm rot="16200000">
              <a:off x="4238823" y="2308291"/>
              <a:ext cx="864096" cy="864096"/>
            </a:xfrm>
            <a:prstGeom prst="rtTriangle">
              <a:avLst/>
            </a:prstGeom>
            <a:solidFill>
              <a:srgbClr val="D5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35" name="TextBox 13"/>
            <p:cNvSpPr txBox="1">
              <a:spLocks noChangeArrowheads="1"/>
            </p:cNvSpPr>
            <p:nvPr/>
          </p:nvSpPr>
          <p:spPr bwMode="auto">
            <a:xfrm>
              <a:off x="4589575" y="2630246"/>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02</a:t>
              </a:r>
              <a:endParaRPr lang="ko-KR" altLang="en-US" sz="2500" b="1" dirty="0">
                <a:solidFill>
                  <a:schemeClr val="bg1"/>
                </a:solidFill>
                <a:latin typeface="+mj-lt"/>
                <a:ea typeface="맑은 고딕" pitchFamily="50" charset="-127"/>
                <a:cs typeface="+mj-cs"/>
              </a:endParaRPr>
            </a:p>
          </p:txBody>
        </p:sp>
      </p:grpSp>
      <p:grpSp>
        <p:nvGrpSpPr>
          <p:cNvPr id="4" name="그룹 3">
            <a:extLst>
              <a:ext uri="{FF2B5EF4-FFF2-40B4-BE49-F238E27FC236}">
                <a16:creationId xmlns:a16="http://schemas.microsoft.com/office/drawing/2014/main" id="{A55DAF8F-E612-4233-AEC5-F612CD50E7CD}"/>
              </a:ext>
            </a:extLst>
          </p:cNvPr>
          <p:cNvGrpSpPr/>
          <p:nvPr/>
        </p:nvGrpSpPr>
        <p:grpSpPr>
          <a:xfrm>
            <a:off x="4377827" y="3735470"/>
            <a:ext cx="864096" cy="864096"/>
            <a:chOff x="4238823" y="3398721"/>
            <a:chExt cx="864096" cy="864096"/>
          </a:xfrm>
        </p:grpSpPr>
        <p:sp>
          <p:nvSpPr>
            <p:cNvPr id="28" name="직각 삼각형 27"/>
            <p:cNvSpPr/>
            <p:nvPr/>
          </p:nvSpPr>
          <p:spPr>
            <a:xfrm rot="16200000">
              <a:off x="4238823" y="3398721"/>
              <a:ext cx="864096" cy="864096"/>
            </a:xfrm>
            <a:prstGeom prst="rtTriangle">
              <a:avLst/>
            </a:prstGeom>
            <a:solidFill>
              <a:srgbClr val="F2A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40" name="TextBox 13"/>
            <p:cNvSpPr txBox="1">
              <a:spLocks noChangeArrowheads="1"/>
            </p:cNvSpPr>
            <p:nvPr/>
          </p:nvSpPr>
          <p:spPr bwMode="auto">
            <a:xfrm>
              <a:off x="4589575" y="3734418"/>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03</a:t>
              </a:r>
              <a:endParaRPr lang="ko-KR" altLang="en-US" sz="2500" b="1" dirty="0">
                <a:solidFill>
                  <a:schemeClr val="bg1"/>
                </a:solidFill>
                <a:latin typeface="+mj-lt"/>
                <a:ea typeface="맑은 고딕" pitchFamily="50" charset="-127"/>
                <a:cs typeface="+mj-cs"/>
              </a:endParaRPr>
            </a:p>
          </p:txBody>
        </p:sp>
      </p:grpSp>
      <p:grpSp>
        <p:nvGrpSpPr>
          <p:cNvPr id="5" name="그룹 4">
            <a:extLst>
              <a:ext uri="{FF2B5EF4-FFF2-40B4-BE49-F238E27FC236}">
                <a16:creationId xmlns:a16="http://schemas.microsoft.com/office/drawing/2014/main" id="{9A03F420-9491-4177-BECB-F1640F380D4C}"/>
              </a:ext>
            </a:extLst>
          </p:cNvPr>
          <p:cNvGrpSpPr/>
          <p:nvPr/>
        </p:nvGrpSpPr>
        <p:grpSpPr>
          <a:xfrm>
            <a:off x="4377827" y="4825900"/>
            <a:ext cx="864096" cy="864096"/>
            <a:chOff x="4238823" y="4489151"/>
            <a:chExt cx="864096" cy="864096"/>
          </a:xfrm>
        </p:grpSpPr>
        <p:sp>
          <p:nvSpPr>
            <p:cNvPr id="24" name="직각 삼각형 23"/>
            <p:cNvSpPr/>
            <p:nvPr/>
          </p:nvSpPr>
          <p:spPr>
            <a:xfrm rot="16200000">
              <a:off x="4238823" y="4489151"/>
              <a:ext cx="864096" cy="864096"/>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45" name="TextBox 13"/>
            <p:cNvSpPr txBox="1">
              <a:spLocks noChangeArrowheads="1"/>
            </p:cNvSpPr>
            <p:nvPr/>
          </p:nvSpPr>
          <p:spPr bwMode="auto">
            <a:xfrm>
              <a:off x="4589575" y="4838590"/>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04</a:t>
              </a:r>
              <a:endParaRPr lang="ko-KR" altLang="en-US" sz="2500" b="1" dirty="0">
                <a:solidFill>
                  <a:schemeClr val="bg1"/>
                </a:solidFill>
                <a:latin typeface="+mj-lt"/>
                <a:ea typeface="맑은 고딕" pitchFamily="50" charset="-127"/>
                <a:cs typeface="+mj-cs"/>
              </a:endParaRPr>
            </a:p>
          </p:txBody>
        </p:sp>
      </p:grpSp>
      <p:sp>
        <p:nvSpPr>
          <p:cNvPr id="7" name="Text Box 5">
            <a:extLst>
              <a:ext uri="{FF2B5EF4-FFF2-40B4-BE49-F238E27FC236}">
                <a16:creationId xmlns:a16="http://schemas.microsoft.com/office/drawing/2014/main" id="{868586D0-495E-0042-21C8-6D9C53F32F5A}"/>
              </a:ext>
            </a:extLst>
          </p:cNvPr>
          <p:cNvSpPr txBox="1">
            <a:spLocks noChangeArrowheads="1"/>
          </p:cNvSpPr>
          <p:nvPr/>
        </p:nvSpPr>
        <p:spPr bwMode="auto">
          <a:xfrm>
            <a:off x="5395790" y="3020856"/>
            <a:ext cx="3851920" cy="369332"/>
          </a:xfrm>
          <a:prstGeom prst="rect">
            <a:avLst/>
          </a:prstGeom>
          <a:noFill/>
          <a:ln w="9525">
            <a:noFill/>
            <a:miter lim="800000"/>
            <a:headEnd/>
            <a:tailEnd/>
          </a:ln>
        </p:spPr>
        <p:txBody>
          <a:bodyPr wrap="square">
            <a:spAutoFit/>
          </a:bodyPr>
          <a:lstStyle/>
          <a:p>
            <a:pPr>
              <a:defRPr/>
            </a:pPr>
            <a:r>
              <a:rPr lang="ja-JP" altLang="en-US" sz="1800" b="1" dirty="0">
                <a:solidFill>
                  <a:schemeClr val="accent6">
                    <a:lumMod val="75000"/>
                  </a:schemeClr>
                </a:solidFill>
                <a:latin typeface="BIZ UDP明朝 Medium" panose="02020500000000000000" pitchFamily="18" charset="-128"/>
                <a:ea typeface="BIZ UDP明朝 Medium" panose="02020500000000000000" pitchFamily="18" charset="-128"/>
              </a:rPr>
              <a:t>サーバー</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8" name="Text Box 5">
            <a:extLst>
              <a:ext uri="{FF2B5EF4-FFF2-40B4-BE49-F238E27FC236}">
                <a16:creationId xmlns:a16="http://schemas.microsoft.com/office/drawing/2014/main" id="{1ACDCEDB-3A9A-B841-DD5E-AF772017E75B}"/>
              </a:ext>
            </a:extLst>
          </p:cNvPr>
          <p:cNvSpPr txBox="1">
            <a:spLocks noChangeArrowheads="1"/>
          </p:cNvSpPr>
          <p:nvPr/>
        </p:nvSpPr>
        <p:spPr bwMode="auto">
          <a:xfrm>
            <a:off x="5395790" y="4125028"/>
            <a:ext cx="3851920" cy="369332"/>
          </a:xfrm>
          <a:prstGeom prst="rect">
            <a:avLst/>
          </a:prstGeom>
          <a:noFill/>
          <a:ln w="9525">
            <a:noFill/>
            <a:miter lim="800000"/>
            <a:headEnd/>
            <a:tailEnd/>
          </a:ln>
        </p:spPr>
        <p:txBody>
          <a:bodyPr wrap="square">
            <a:spAutoFit/>
          </a:bodyPr>
          <a:lstStyle/>
          <a:p>
            <a:pPr>
              <a:defRPr/>
            </a:pPr>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オンプレミスと</a:t>
            </a:r>
            <a:r>
              <a:rPr lang="ja-JP" altLang="en-US" sz="1800" b="1" dirty="0">
                <a:solidFill>
                  <a:schemeClr val="accent6">
                    <a:lumMod val="75000"/>
                  </a:schemeClr>
                </a:solidFill>
                <a:latin typeface="BIZ UDP明朝 Medium" panose="02020500000000000000" pitchFamily="18" charset="-128"/>
                <a:ea typeface="BIZ UDP明朝 Medium" panose="02020500000000000000" pitchFamily="18" charset="-128"/>
              </a:rPr>
              <a:t>クラウド</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10" name="Text Box 5">
            <a:extLst>
              <a:ext uri="{FF2B5EF4-FFF2-40B4-BE49-F238E27FC236}">
                <a16:creationId xmlns:a16="http://schemas.microsoft.com/office/drawing/2014/main" id="{A69571F4-BBF9-1D5E-AB90-6345D5ACAD32}"/>
              </a:ext>
            </a:extLst>
          </p:cNvPr>
          <p:cNvSpPr txBox="1">
            <a:spLocks noChangeArrowheads="1"/>
          </p:cNvSpPr>
          <p:nvPr/>
        </p:nvSpPr>
        <p:spPr bwMode="auto">
          <a:xfrm>
            <a:off x="5389705" y="5229200"/>
            <a:ext cx="3502775" cy="369332"/>
          </a:xfrm>
          <a:prstGeom prst="rect">
            <a:avLst/>
          </a:prstGeom>
          <a:noFill/>
          <a:ln w="9525">
            <a:noFill/>
            <a:miter lim="800000"/>
            <a:headEnd/>
            <a:tailEnd/>
          </a:ln>
        </p:spPr>
        <p:txBody>
          <a:bodyPr wrap="square">
            <a:spAutoFit/>
          </a:bodyPr>
          <a:lstStyle/>
          <a:p>
            <a:r>
              <a:rPr lang="en-US" altLang="ja-JP" sz="1800" b="1" dirty="0">
                <a:solidFill>
                  <a:schemeClr val="accent6">
                    <a:lumMod val="75000"/>
                  </a:schemeClr>
                </a:solidFill>
                <a:effectLst/>
                <a:latin typeface="BIZ UDP明朝 Medium" panose="02020500000000000000" pitchFamily="18" charset="-128"/>
                <a:ea typeface="BIZ UDP明朝 Medium" panose="02020500000000000000" pitchFamily="18" charset="-128"/>
              </a:rPr>
              <a:t>AWS</a:t>
            </a:r>
            <a:endParaRPr lang="ja-JP" altLang="en-US" sz="1800" b="1" dirty="0">
              <a:solidFill>
                <a:schemeClr val="accent6">
                  <a:lumMod val="75000"/>
                </a:schemeClr>
              </a:solidFill>
              <a:effectLst/>
              <a:latin typeface="BIZ UDP明朝 Medium" panose="02020500000000000000" pitchFamily="18" charset="-128"/>
              <a:ea typeface="BIZ UDP明朝 Medium" panose="02020500000000000000" pitchFamily="18"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내용 개체 틀 5">
            <a:extLst>
              <a:ext uri="{FF2B5EF4-FFF2-40B4-BE49-F238E27FC236}">
                <a16:creationId xmlns:a16="http://schemas.microsoft.com/office/drawing/2014/main" id="{F4F57D5B-5258-C942-9420-57293D3774D4}"/>
              </a:ext>
            </a:extLst>
          </p:cNvPr>
          <p:cNvSpPr>
            <a:spLocks noGrp="1"/>
          </p:cNvSpPr>
          <p:nvPr>
            <p:ph idx="1"/>
          </p:nvPr>
        </p:nvSpPr>
        <p:spPr>
          <a:xfrm>
            <a:off x="395536" y="1124744"/>
            <a:ext cx="8402525" cy="4881686"/>
          </a:xfrm>
        </p:spPr>
        <p:txBody>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ひとえにエンジニアといえど、</a:t>
            </a:r>
            <a:r>
              <a:rPr lang="ja-JP" altLang="en-US" b="1" i="0" dirty="0">
                <a:solidFill>
                  <a:srgbClr val="F6882E"/>
                </a:solidFill>
                <a:latin typeface="BIZ UDP明朝 Medium" panose="02020500000000000000" pitchFamily="18" charset="-128"/>
                <a:ea typeface="BIZ UDP明朝 Medium" panose="02020500000000000000" pitchFamily="18" charset="-128"/>
              </a:rPr>
              <a:t>様々な種類</a:t>
            </a:r>
            <a:r>
              <a:rPr lang="ja-JP" altLang="en-US" i="0" dirty="0">
                <a:solidFill>
                  <a:schemeClr val="tx1"/>
                </a:solidFill>
                <a:latin typeface="BIZ UDP明朝 Medium" panose="02020500000000000000" pitchFamily="18" charset="-128"/>
                <a:ea typeface="BIZ UDP明朝 Medium" panose="02020500000000000000" pitchFamily="18" charset="-128"/>
              </a:rPr>
              <a:t>が存在します。これからエンジニアのキャリアを築いていくうえの前提として、</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エンジニアの全体像を把握するということがとても大事</a:t>
            </a:r>
            <a:r>
              <a:rPr lang="ja-JP" altLang="en-US" i="0" dirty="0">
                <a:solidFill>
                  <a:schemeClr val="tx1"/>
                </a:solidFill>
                <a:latin typeface="BIZ UDP明朝 Medium" panose="02020500000000000000" pitchFamily="18" charset="-128"/>
                <a:ea typeface="BIZ UDP明朝 Medium" panose="02020500000000000000" pitchFamily="18" charset="-128"/>
              </a:rPr>
              <a:t>になります。そのうえで、自分が目指すべきエンジニア像を描いていくということが、キャリア形成をしていく第一歩になります。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例えば、エンジニアの中でも、プログラムを書くエンジニアもあれば、監視を行う、機械をセッティングする、セキュリティ対策を行うなど、様々な分野、役割があり千差万別です。また、働き方のスタイルや、</a:t>
            </a:r>
            <a:r>
              <a:rPr lang="ja-JP" altLang="en-US" b="1" i="0" dirty="0">
                <a:solidFill>
                  <a:srgbClr val="F6882E"/>
                </a:solidFill>
                <a:latin typeface="BIZ UDP明朝 Medium" panose="02020500000000000000" pitchFamily="18" charset="-128"/>
                <a:ea typeface="BIZ UDP明朝 Medium" panose="02020500000000000000" pitchFamily="18" charset="-128"/>
              </a:rPr>
              <a:t>市場価値</a:t>
            </a:r>
            <a:r>
              <a:rPr lang="ja-JP" altLang="en-US" i="0" dirty="0">
                <a:solidFill>
                  <a:schemeClr val="tx1"/>
                </a:solidFill>
                <a:latin typeface="BIZ UDP明朝 Medium" panose="02020500000000000000" pitchFamily="18" charset="-128"/>
                <a:ea typeface="BIZ UDP明朝 Medium" panose="02020500000000000000" pitchFamily="18" charset="-128"/>
              </a:rPr>
              <a:t>、年齢層など仕事内容以外の部分でも、それぞれで大きく異なることもあります。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エンジニアの種類、主な仕事内容を学び、またＡＷＳはその中でもどういった役割を担ったエンジニアであるかを学んでいきましょう。</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IT</a:t>
            </a:r>
            <a:r>
              <a:rPr lang="ja-JP" altLang="en-US" i="0" dirty="0">
                <a:solidFill>
                  <a:schemeClr val="tx1"/>
                </a:solidFill>
                <a:latin typeface="BIZ UDP明朝 Medium" panose="02020500000000000000" pitchFamily="18" charset="-128"/>
                <a:ea typeface="BIZ UDP明朝 Medium" panose="02020500000000000000" pitchFamily="18" charset="-128"/>
              </a:rPr>
              <a:t>エンジニアは大きく分けて、以下の</a:t>
            </a:r>
            <a:r>
              <a:rPr lang="en-US" altLang="ja-JP" i="0" dirty="0">
                <a:solidFill>
                  <a:schemeClr val="tx1"/>
                </a:solidFill>
                <a:latin typeface="BIZ UDP明朝 Medium" panose="02020500000000000000" pitchFamily="18" charset="-128"/>
                <a:ea typeface="BIZ UDP明朝 Medium" panose="02020500000000000000" pitchFamily="18" charset="-128"/>
              </a:rPr>
              <a:t>2</a:t>
            </a:r>
            <a:r>
              <a:rPr lang="ja-JP" altLang="en-US" i="0" dirty="0">
                <a:solidFill>
                  <a:schemeClr val="tx1"/>
                </a:solidFill>
                <a:latin typeface="BIZ UDP明朝 Medium" panose="02020500000000000000" pitchFamily="18" charset="-128"/>
                <a:ea typeface="BIZ UDP明朝 Medium" panose="02020500000000000000" pitchFamily="18" charset="-128"/>
              </a:rPr>
              <a:t>つの職種があります。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b="1" i="0" dirty="0">
                <a:solidFill>
                  <a:schemeClr val="tx1"/>
                </a:solidFill>
                <a:latin typeface="BIZ UDP明朝 Medium" panose="02020500000000000000" pitchFamily="18" charset="-128"/>
                <a:ea typeface="BIZ UDP明朝 Medium" panose="02020500000000000000" pitchFamily="18" charset="-128"/>
              </a:rPr>
              <a:t>　　</a:t>
            </a:r>
            <a:r>
              <a:rPr lang="ja-JP" altLang="en-US" b="1" i="0" dirty="0">
                <a:solidFill>
                  <a:srgbClr val="F6882E"/>
                </a:solidFill>
                <a:latin typeface="BIZ UDP明朝 Medium" panose="02020500000000000000" pitchFamily="18" charset="-128"/>
                <a:ea typeface="BIZ UDP明朝 Medium" panose="02020500000000000000" pitchFamily="18" charset="-128"/>
              </a:rPr>
              <a:t>・インフラエンジニア</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b="1" i="0" dirty="0">
                <a:solidFill>
                  <a:srgbClr val="F6882E"/>
                </a:solidFill>
                <a:latin typeface="BIZ UDP明朝 Medium" panose="02020500000000000000" pitchFamily="18" charset="-128"/>
                <a:ea typeface="BIZ UDP明朝 Medium" panose="02020500000000000000" pitchFamily="18" charset="-128"/>
              </a:rPr>
              <a:t>　　・開発エンジニア</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これらのエンジニアついて深堀りしていき、それぞれのエンジニアの役割を学んでいきましょう。</a:t>
            </a: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5" name="제목 1">
            <a:extLst>
              <a:ext uri="{FF2B5EF4-FFF2-40B4-BE49-F238E27FC236}">
                <a16:creationId xmlns:a16="http://schemas.microsoft.com/office/drawing/2014/main" id="{165FC0E4-C01D-7BA8-BF87-4D03D1E0D594}"/>
              </a:ext>
            </a:extLst>
          </p:cNvPr>
          <p:cNvSpPr>
            <a:spLocks noGrp="1"/>
          </p:cNvSpPr>
          <p:nvPr>
            <p:ph type="title"/>
          </p:nvPr>
        </p:nvSpPr>
        <p:spPr>
          <a:xfrm>
            <a:off x="395536" y="0"/>
            <a:ext cx="2664296" cy="481492"/>
          </a:xfrm>
        </p:spPr>
        <p:txBody>
          <a:bodyPr>
            <a:normAutofit/>
          </a:bodyPr>
          <a:lstStyle/>
          <a:p>
            <a:r>
              <a:rPr lang="en-US" altLang="ja-JP" sz="1600" dirty="0">
                <a:solidFill>
                  <a:schemeClr val="tx1"/>
                </a:solidFill>
                <a:latin typeface="BIZ UDP明朝 Medium" panose="02020500000000000000" pitchFamily="18" charset="-128"/>
                <a:ea typeface="BIZ UDP明朝 Medium" panose="02020500000000000000" pitchFamily="18" charset="-128"/>
              </a:rPr>
              <a:t>01 </a:t>
            </a:r>
            <a:r>
              <a:rPr lang="ja-JP" altLang="en-US" sz="1600" dirty="0">
                <a:solidFill>
                  <a:schemeClr val="tx1"/>
                </a:solidFill>
                <a:latin typeface="BIZ UDP明朝 Medium" panose="02020500000000000000" pitchFamily="18" charset="-128"/>
                <a:ea typeface="BIZ UDP明朝 Medium" panose="02020500000000000000" pitchFamily="18" charset="-128"/>
              </a:rPr>
              <a:t>インフラエンジニア</a:t>
            </a:r>
            <a:endParaRPr lang="ko-KR" altLang="en-US" sz="1600" dirty="0">
              <a:solidFill>
                <a:schemeClr val="tx1"/>
              </a:solidFill>
              <a:latin typeface="BIZ UDP明朝 Medium" panose="02020500000000000000" pitchFamily="18" charset="-128"/>
            </a:endParaRPr>
          </a:p>
        </p:txBody>
      </p:sp>
      <p:sp>
        <p:nvSpPr>
          <p:cNvPr id="6" name="제목 1">
            <a:extLst>
              <a:ext uri="{FF2B5EF4-FFF2-40B4-BE49-F238E27FC236}">
                <a16:creationId xmlns:a16="http://schemas.microsoft.com/office/drawing/2014/main" id="{328E8C32-9164-2876-C63D-59A5D487A4F5}"/>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エンジニアの種類</a:t>
            </a:r>
          </a:p>
        </p:txBody>
      </p:sp>
      <p:sp>
        <p:nvSpPr>
          <p:cNvPr id="7" name="제목 1">
            <a:extLst>
              <a:ext uri="{FF2B5EF4-FFF2-40B4-BE49-F238E27FC236}">
                <a16:creationId xmlns:a16="http://schemas.microsoft.com/office/drawing/2014/main" id="{89EF2D32-2D44-CD70-168E-754E1A367DED}"/>
              </a:ext>
            </a:extLst>
          </p:cNvPr>
          <p:cNvSpPr txBox="1">
            <a:spLocks/>
          </p:cNvSpPr>
          <p:nvPr/>
        </p:nvSpPr>
        <p:spPr>
          <a:xfrm>
            <a:off x="1403648" y="3789040"/>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14" name="正方形/長方形 13">
            <a:extLst>
              <a:ext uri="{FF2B5EF4-FFF2-40B4-BE49-F238E27FC236}">
                <a16:creationId xmlns:a16="http://schemas.microsoft.com/office/drawing/2014/main" id="{624F3213-F169-EF8A-1EA0-D61D97224CE5}"/>
              </a:ext>
            </a:extLst>
          </p:cNvPr>
          <p:cNvSpPr/>
          <p:nvPr/>
        </p:nvSpPr>
        <p:spPr>
          <a:xfrm>
            <a:off x="467544" y="4397280"/>
            <a:ext cx="8208912" cy="936104"/>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81686"/>
          </a:xfrm>
        </p:spPr>
        <p:txBody>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電気、水道、ガス、道路、鉄道など、私たちが暮らすために欠かせない、公共的な設備や整備のことをインフラと呼びます。</a:t>
            </a:r>
            <a:r>
              <a:rPr lang="en-US" altLang="ja-JP" i="0" dirty="0">
                <a:solidFill>
                  <a:schemeClr val="tx1"/>
                </a:solidFill>
                <a:latin typeface="BIZ UDP明朝 Medium" panose="02020500000000000000" pitchFamily="18" charset="-128"/>
                <a:ea typeface="BIZ UDP明朝 Medium" panose="02020500000000000000" pitchFamily="18" charset="-128"/>
              </a:rPr>
              <a:t>IT</a:t>
            </a:r>
            <a:r>
              <a:rPr lang="ja-JP" altLang="en-US" i="0" dirty="0">
                <a:solidFill>
                  <a:schemeClr val="tx1"/>
                </a:solidFill>
                <a:latin typeface="BIZ UDP明朝 Medium" panose="02020500000000000000" pitchFamily="18" charset="-128"/>
                <a:ea typeface="BIZ UDP明朝 Medium" panose="02020500000000000000" pitchFamily="18" charset="-128"/>
              </a:rPr>
              <a:t>業界におけるインフラとは、</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ネットワークを通じてサーバーや</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PC</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に接続したり、通信のセキュリティを確保したり、データや情報を管理するなど、システムやインターネットを利用するための設備や整備のことを指します</a:t>
            </a:r>
            <a:r>
              <a:rPr lang="ja-JP" altLang="en-US" i="0" dirty="0">
                <a:solidFill>
                  <a:schemeClr val="tx1"/>
                </a:solidFill>
                <a:latin typeface="BIZ UDP明朝 Medium" panose="02020500000000000000" pitchFamily="18" charset="-128"/>
                <a:ea typeface="BIZ UDP明朝 Medium" panose="02020500000000000000" pitchFamily="18" charset="-128"/>
              </a:rPr>
              <a:t>。</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電気や水道がストップすると困るように、現代ではネットワークに不具合が生じると生活に支障をきたすほど、</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IT</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インフラは人々の生活にとってかけがえのないもの</a:t>
            </a:r>
            <a:r>
              <a:rPr lang="ja-JP" altLang="en-US" i="0" dirty="0">
                <a:solidFill>
                  <a:schemeClr val="tx1"/>
                </a:solidFill>
                <a:latin typeface="BIZ UDP明朝 Medium" panose="02020500000000000000" pitchFamily="18" charset="-128"/>
                <a:ea typeface="BIZ UDP明朝 Medium" panose="02020500000000000000" pitchFamily="18" charset="-128"/>
              </a:rPr>
              <a:t>になっています。　そんな</a:t>
            </a:r>
            <a:r>
              <a:rPr lang="en-US" altLang="ja-JP" i="0" dirty="0">
                <a:solidFill>
                  <a:schemeClr val="tx1"/>
                </a:solidFill>
                <a:latin typeface="BIZ UDP明朝 Medium" panose="02020500000000000000" pitchFamily="18" charset="-128"/>
                <a:ea typeface="BIZ UDP明朝 Medium" panose="02020500000000000000" pitchFamily="18" charset="-128"/>
              </a:rPr>
              <a:t>IT</a:t>
            </a:r>
            <a:r>
              <a:rPr lang="ja-JP" altLang="en-US" i="0" dirty="0">
                <a:solidFill>
                  <a:schemeClr val="tx1"/>
                </a:solidFill>
                <a:latin typeface="BIZ UDP明朝 Medium" panose="02020500000000000000" pitchFamily="18" charset="-128"/>
                <a:ea typeface="BIZ UDP明朝 Medium" panose="02020500000000000000" pitchFamily="18" charset="-128"/>
              </a:rPr>
              <a:t>インフラを設計・構築し、運用監視、保守・点検を実施するエンジニアが、</a:t>
            </a:r>
            <a:r>
              <a:rPr lang="ja-JP" altLang="en-US" b="1" i="0" dirty="0">
                <a:solidFill>
                  <a:srgbClr val="F6882E"/>
                </a:solidFill>
                <a:latin typeface="BIZ UDP明朝 Medium" panose="02020500000000000000" pitchFamily="18" charset="-128"/>
                <a:ea typeface="BIZ UDP明朝 Medium" panose="02020500000000000000" pitchFamily="18" charset="-128"/>
              </a:rPr>
              <a:t>インフラエンジニア</a:t>
            </a:r>
            <a:r>
              <a:rPr lang="ja-JP" altLang="en-US" i="0" dirty="0">
                <a:solidFill>
                  <a:schemeClr val="tx1"/>
                </a:solidFill>
                <a:latin typeface="BIZ UDP明朝 Medium" panose="02020500000000000000" pitchFamily="18" charset="-128"/>
                <a:ea typeface="BIZ UDP明朝 Medium" panose="02020500000000000000" pitchFamily="18" charset="-128"/>
              </a:rPr>
              <a:t>といいます。いずれの仕事も「</a:t>
            </a:r>
            <a:r>
              <a:rPr lang="ja-JP" altLang="en-US" b="1" i="0" dirty="0">
                <a:solidFill>
                  <a:srgbClr val="F6882E"/>
                </a:solidFill>
                <a:latin typeface="BIZ UDP明朝 Medium" panose="02020500000000000000" pitchFamily="18" charset="-128"/>
                <a:ea typeface="BIZ UDP明朝 Medium" panose="02020500000000000000" pitchFamily="18" charset="-128"/>
              </a:rPr>
              <a:t>上流工程（要件定義・設計・構築）</a:t>
            </a:r>
            <a:r>
              <a:rPr lang="ja-JP" altLang="en-US" i="0" dirty="0">
                <a:solidFill>
                  <a:schemeClr val="tx1"/>
                </a:solidFill>
                <a:latin typeface="BIZ UDP明朝 Medium" panose="02020500000000000000" pitchFamily="18" charset="-128"/>
                <a:ea typeface="BIZ UDP明朝 Medium" panose="02020500000000000000" pitchFamily="18" charset="-128"/>
              </a:rPr>
              <a:t>」と「</a:t>
            </a:r>
            <a:r>
              <a:rPr lang="ja-JP" altLang="en-US" b="1" i="0" dirty="0">
                <a:solidFill>
                  <a:srgbClr val="F6882E"/>
                </a:solidFill>
                <a:latin typeface="BIZ UDP明朝 Medium" panose="02020500000000000000" pitchFamily="18" charset="-128"/>
                <a:ea typeface="BIZ UDP明朝 Medium" panose="02020500000000000000" pitchFamily="18" charset="-128"/>
              </a:rPr>
              <a:t>下流工程（運用・保守・監視）</a:t>
            </a:r>
            <a:r>
              <a:rPr lang="ja-JP" altLang="en-US" i="0" dirty="0">
                <a:solidFill>
                  <a:schemeClr val="tx1"/>
                </a:solidFill>
                <a:latin typeface="BIZ UDP明朝 Medium" panose="02020500000000000000" pitchFamily="18" charset="-128"/>
                <a:ea typeface="BIZ UDP明朝 Medium" panose="02020500000000000000" pitchFamily="18" charset="-128"/>
              </a:rPr>
              <a:t>」に分かれています。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インフラエンジニアの作業範囲は多岐に渡り、担当する技術領域によって「</a:t>
            </a:r>
            <a:r>
              <a:rPr lang="ja-JP" altLang="en-US" b="1" i="0" dirty="0">
                <a:solidFill>
                  <a:srgbClr val="F6882E"/>
                </a:solidFill>
                <a:latin typeface="BIZ UDP明朝 Medium" panose="02020500000000000000" pitchFamily="18" charset="-128"/>
                <a:ea typeface="BIZ UDP明朝 Medium" panose="02020500000000000000" pitchFamily="18" charset="-128"/>
              </a:rPr>
              <a:t>サーバーエンジニア</a:t>
            </a:r>
            <a:r>
              <a:rPr lang="ja-JP" altLang="en-US" i="0" dirty="0">
                <a:solidFill>
                  <a:schemeClr val="tx1"/>
                </a:solidFill>
                <a:latin typeface="BIZ UDP明朝 Medium" panose="02020500000000000000" pitchFamily="18" charset="-128"/>
                <a:ea typeface="BIZ UDP明朝 Medium" panose="02020500000000000000" pitchFamily="18" charset="-128"/>
              </a:rPr>
              <a:t>」や「</a:t>
            </a:r>
            <a:r>
              <a:rPr lang="ja-JP" altLang="en-US" b="1" i="0" dirty="0">
                <a:solidFill>
                  <a:srgbClr val="F6882E"/>
                </a:solidFill>
                <a:latin typeface="BIZ UDP明朝 Medium" panose="02020500000000000000" pitchFamily="18" charset="-128"/>
                <a:ea typeface="BIZ UDP明朝 Medium" panose="02020500000000000000" pitchFamily="18" charset="-128"/>
              </a:rPr>
              <a:t>ネットワークエンジニア</a:t>
            </a:r>
            <a:r>
              <a:rPr lang="ja-JP" altLang="en-US" i="0" dirty="0">
                <a:solidFill>
                  <a:schemeClr val="tx1"/>
                </a:solidFill>
                <a:latin typeface="BIZ UDP明朝 Medium" panose="02020500000000000000" pitchFamily="18" charset="-128"/>
                <a:ea typeface="BIZ UDP明朝 Medium" panose="02020500000000000000" pitchFamily="18" charset="-128"/>
              </a:rPr>
              <a:t>」などいくつかの種類に分かれます。会社やプロジェクトによっては、さらに役割が細分化されるケースもあります。以下の表がインフラエンジニアの主な種類です。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11" name="제목 1">
            <a:extLst>
              <a:ext uri="{FF2B5EF4-FFF2-40B4-BE49-F238E27FC236}">
                <a16:creationId xmlns:a16="http://schemas.microsoft.com/office/drawing/2014/main" id="{8F4012D2-E45B-57FF-3B8C-E8092847CB68}"/>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01 </a:t>
            </a:r>
            <a:r>
              <a:rPr lang="ja-JP" altLang="en-US" sz="1600" dirty="0">
                <a:latin typeface="BIZ UDP明朝 Medium" panose="02020500000000000000" pitchFamily="18" charset="-128"/>
                <a:ea typeface="BIZ UDP明朝 Medium" panose="02020500000000000000" pitchFamily="18" charset="-128"/>
              </a:rPr>
              <a:t>インフラエンジニア</a:t>
            </a:r>
            <a:endParaRPr lang="ko-KR" altLang="en-US" sz="1600" dirty="0">
              <a:latin typeface="BIZ UDP明朝 Medium" panose="02020500000000000000" pitchFamily="18" charset="-128"/>
            </a:endParaRPr>
          </a:p>
        </p:txBody>
      </p:sp>
      <p:sp>
        <p:nvSpPr>
          <p:cNvPr id="12" name="제목 1">
            <a:extLst>
              <a:ext uri="{FF2B5EF4-FFF2-40B4-BE49-F238E27FC236}">
                <a16:creationId xmlns:a16="http://schemas.microsoft.com/office/drawing/2014/main" id="{DEAE85ED-D608-8E1E-7E58-4B117E739BEC}"/>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インフラエンジニア</a:t>
            </a:r>
          </a:p>
        </p:txBody>
      </p:sp>
      <p:sp>
        <p:nvSpPr>
          <p:cNvPr id="13" name="제목 1">
            <a:extLst>
              <a:ext uri="{FF2B5EF4-FFF2-40B4-BE49-F238E27FC236}">
                <a16:creationId xmlns:a16="http://schemas.microsoft.com/office/drawing/2014/main" id="{0244B180-1672-8661-90DA-D123168CF0A7}"/>
              </a:ext>
            </a:extLst>
          </p:cNvPr>
          <p:cNvSpPr txBox="1">
            <a:spLocks/>
          </p:cNvSpPr>
          <p:nvPr/>
        </p:nvSpPr>
        <p:spPr>
          <a:xfrm>
            <a:off x="1043608" y="4149080"/>
            <a:ext cx="3013926" cy="68726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accent6">
                    <a:lumMod val="75000"/>
                  </a:schemeClr>
                </a:solidFill>
                <a:latin typeface="BIZ UDP明朝 Medium" panose="02020500000000000000" pitchFamily="18" charset="-128"/>
                <a:ea typeface="BIZ UDP明朝 Medium" panose="02020500000000000000" pitchFamily="18" charset="-128"/>
              </a:rPr>
              <a:t>インフラエンジニアの種類表</a:t>
            </a:r>
          </a:p>
        </p:txBody>
      </p:sp>
      <p:graphicFrame>
        <p:nvGraphicFramePr>
          <p:cNvPr id="5" name="表 5">
            <a:extLst>
              <a:ext uri="{FF2B5EF4-FFF2-40B4-BE49-F238E27FC236}">
                <a16:creationId xmlns:a16="http://schemas.microsoft.com/office/drawing/2014/main" id="{8BE3D32B-A87E-4243-B12B-E52BC7D25B72}"/>
              </a:ext>
            </a:extLst>
          </p:cNvPr>
          <p:cNvGraphicFramePr>
            <a:graphicFrameLocks noGrp="1"/>
          </p:cNvGraphicFramePr>
          <p:nvPr/>
        </p:nvGraphicFramePr>
        <p:xfrm>
          <a:off x="1133871" y="4619460"/>
          <a:ext cx="6876257" cy="2011680"/>
        </p:xfrm>
        <a:graphic>
          <a:graphicData uri="http://schemas.openxmlformats.org/drawingml/2006/table">
            <a:tbl>
              <a:tblPr firstRow="1" bandRow="1">
                <a:tableStyleId>{5C22544A-7EE6-4342-B048-85BDC9FD1C3A}</a:tableStyleId>
              </a:tblPr>
              <a:tblGrid>
                <a:gridCol w="1245063">
                  <a:extLst>
                    <a:ext uri="{9D8B030D-6E8A-4147-A177-3AD203B41FA5}">
                      <a16:colId xmlns:a16="http://schemas.microsoft.com/office/drawing/2014/main" val="3059669050"/>
                    </a:ext>
                  </a:extLst>
                </a:gridCol>
                <a:gridCol w="2675075">
                  <a:extLst>
                    <a:ext uri="{9D8B030D-6E8A-4147-A177-3AD203B41FA5}">
                      <a16:colId xmlns:a16="http://schemas.microsoft.com/office/drawing/2014/main" val="2023764585"/>
                    </a:ext>
                  </a:extLst>
                </a:gridCol>
                <a:gridCol w="2956119">
                  <a:extLst>
                    <a:ext uri="{9D8B030D-6E8A-4147-A177-3AD203B41FA5}">
                      <a16:colId xmlns:a16="http://schemas.microsoft.com/office/drawing/2014/main" val="2447580120"/>
                    </a:ext>
                  </a:extLst>
                </a:gridCol>
              </a:tblGrid>
              <a:tr h="326976">
                <a:tc>
                  <a:txBody>
                    <a:bodyPr/>
                    <a:lstStyle/>
                    <a:p>
                      <a:pPr algn="ctr"/>
                      <a:r>
                        <a:rPr kumimoji="1" lang="ja-JP" altLang="en-US" sz="1600" dirty="0">
                          <a:latin typeface="BIZ UDP明朝 Medium" panose="02020500000000000000" pitchFamily="18" charset="-128"/>
                          <a:ea typeface="BIZ UDP明朝 Medium" panose="02020500000000000000" pitchFamily="18" charset="-128"/>
                        </a:rPr>
                        <a:t>区分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882E"/>
                    </a:solidFill>
                  </a:tcPr>
                </a:tc>
                <a:tc>
                  <a:txBody>
                    <a:bodyPr/>
                    <a:lstStyle/>
                    <a:p>
                      <a:pPr algn="ctr"/>
                      <a:r>
                        <a:rPr kumimoji="1" lang="ja-JP" altLang="en-US" sz="1600" dirty="0">
                          <a:latin typeface="BIZ UDP明朝 Medium" panose="02020500000000000000" pitchFamily="18" charset="-128"/>
                          <a:ea typeface="BIZ UDP明朝 Medium" panose="02020500000000000000" pitchFamily="18" charset="-128"/>
                        </a:rPr>
                        <a:t>種類</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882E"/>
                    </a:solidFill>
                  </a:tcPr>
                </a:tc>
                <a:tc>
                  <a:txBody>
                    <a:bodyPr/>
                    <a:lstStyle/>
                    <a:p>
                      <a:pPr algn="ctr"/>
                      <a:r>
                        <a:rPr kumimoji="1" lang="ja-JP" altLang="en-US" sz="1600" dirty="0">
                          <a:latin typeface="BIZ UDP明朝 Medium" panose="02020500000000000000" pitchFamily="18" charset="-128"/>
                          <a:ea typeface="BIZ UDP明朝 Medium" panose="02020500000000000000" pitchFamily="18" charset="-128"/>
                        </a:rPr>
                        <a:t>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882E"/>
                    </a:solidFill>
                  </a:tcPr>
                </a:tc>
                <a:extLst>
                  <a:ext uri="{0D108BD9-81ED-4DB2-BD59-A6C34878D82A}">
                    <a16:rowId xmlns:a16="http://schemas.microsoft.com/office/drawing/2014/main" val="2724421733"/>
                  </a:ext>
                </a:extLst>
              </a:tr>
              <a:tr h="326976">
                <a:tc rowSpan="5">
                  <a:txBody>
                    <a:bodyPr/>
                    <a:lstStyle/>
                    <a:p>
                      <a:pPr algn="ctr"/>
                      <a:r>
                        <a:rPr kumimoji="1" lang="ja-JP" altLang="en-US" sz="1600" dirty="0">
                          <a:solidFill>
                            <a:srgbClr val="F6882E"/>
                          </a:solidFill>
                          <a:latin typeface="BIZ UDP明朝 Medium" panose="02020500000000000000" pitchFamily="18" charset="-128"/>
                          <a:ea typeface="BIZ UDP明朝 Medium" panose="02020500000000000000" pitchFamily="18" charset="-128"/>
                        </a:rPr>
                        <a:t>インフラ</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kumimoji="1" lang="ja-JP" altLang="en-US" sz="1600" dirty="0">
                          <a:solidFill>
                            <a:srgbClr val="F6882E"/>
                          </a:solidFill>
                          <a:latin typeface="BIZ UDP明朝 Medium" panose="02020500000000000000" pitchFamily="18" charset="-128"/>
                          <a:ea typeface="BIZ UDP明朝 Medium" panose="02020500000000000000" pitchFamily="18" charset="-128"/>
                        </a:rPr>
                        <a:t>サーバーエンジニア</a:t>
                      </a:r>
                      <a:endParaRPr kumimoji="1" lang="en-US" altLang="ja-JP" sz="1600" dirty="0">
                        <a:solidFill>
                          <a:srgbClr val="F6882E"/>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600" dirty="0" err="1">
                          <a:solidFill>
                            <a:srgbClr val="F6882E"/>
                          </a:solidFill>
                          <a:latin typeface="BIZ UDP明朝 Medium" panose="02020500000000000000" pitchFamily="18" charset="-128"/>
                          <a:ea typeface="BIZ UDP明朝 Medium" panose="02020500000000000000" pitchFamily="18" charset="-128"/>
                        </a:rPr>
                        <a:t>Linux,Windows</a:t>
                      </a:r>
                      <a:endParaRPr kumimoji="1" lang="en-US" altLang="ja-JP" sz="1600" dirty="0">
                        <a:solidFill>
                          <a:srgbClr val="F6882E"/>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8963134"/>
                  </a:ext>
                </a:extLst>
              </a:tr>
              <a:tr h="326976">
                <a:tc vMerge="1">
                  <a:txBody>
                    <a:bodyPr/>
                    <a:lstStyle/>
                    <a:p>
                      <a:endParaRPr kumimoji="1" lang="ja-JP" altLang="en-US" sz="1600" dirty="0">
                        <a:latin typeface="BIZ UDP明朝 Medium" panose="02020500000000000000" pitchFamily="18" charset="-128"/>
                        <a:ea typeface="BIZ UDP明朝 Medium" panose="02020500000000000000" pitchFamily="18" charset="-128"/>
                      </a:endParaRPr>
                    </a:p>
                  </a:txBody>
                  <a:tcPr/>
                </a:tc>
                <a:tc>
                  <a:txBody>
                    <a:bodyPr/>
                    <a:lstStyle/>
                    <a:p>
                      <a:pPr algn="l"/>
                      <a:r>
                        <a:rPr kumimoji="1" lang="ja-JP" altLang="en-US" sz="1600" dirty="0">
                          <a:solidFill>
                            <a:srgbClr val="F6882E"/>
                          </a:solidFill>
                          <a:latin typeface="BIZ UDP明朝 Medium" panose="02020500000000000000" pitchFamily="18" charset="-128"/>
                          <a:ea typeface="BIZ UDP明朝 Medium" panose="02020500000000000000" pitchFamily="18" charset="-128"/>
                        </a:rPr>
                        <a:t>ネットワークエンジニア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600" dirty="0">
                          <a:solidFill>
                            <a:srgbClr val="F6882E"/>
                          </a:solidFill>
                          <a:latin typeface="BIZ UDP明朝 Medium" panose="02020500000000000000" pitchFamily="18" charset="-128"/>
                          <a:ea typeface="BIZ UDP明朝 Medium" panose="02020500000000000000" pitchFamily="18" charset="-128"/>
                        </a:rPr>
                        <a:t>Cisco</a:t>
                      </a:r>
                      <a:endParaRPr kumimoji="1" lang="ja-JP" altLang="en-US" sz="1600" dirty="0">
                        <a:solidFill>
                          <a:srgbClr val="F6882E"/>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7089501"/>
                  </a:ext>
                </a:extLst>
              </a:tr>
              <a:tr h="326976">
                <a:tc vMerge="1">
                  <a:txBody>
                    <a:bodyPr/>
                    <a:lstStyle/>
                    <a:p>
                      <a:endParaRPr kumimoji="1" lang="ja-JP" altLang="en-US" sz="1600" dirty="0">
                        <a:latin typeface="BIZ UDP明朝 Medium" panose="02020500000000000000" pitchFamily="18" charset="-128"/>
                        <a:ea typeface="BIZ UDP明朝 Medium" panose="02020500000000000000" pitchFamily="18" charset="-128"/>
                      </a:endParaRPr>
                    </a:p>
                  </a:txBody>
                  <a:tcPr/>
                </a:tc>
                <a:tc>
                  <a:txBody>
                    <a:bodyPr/>
                    <a:lstStyle/>
                    <a:p>
                      <a:pPr algn="l"/>
                      <a:r>
                        <a:rPr kumimoji="1" lang="ja-JP" altLang="en-US" sz="1600" dirty="0">
                          <a:solidFill>
                            <a:srgbClr val="F6882E"/>
                          </a:solidFill>
                          <a:latin typeface="BIZ UDP明朝 Medium" panose="02020500000000000000" pitchFamily="18" charset="-128"/>
                          <a:ea typeface="BIZ UDP明朝 Medium" panose="02020500000000000000" pitchFamily="18" charset="-128"/>
                        </a:rPr>
                        <a:t>データベースエンジニア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600" dirty="0" err="1">
                          <a:solidFill>
                            <a:srgbClr val="F6882E"/>
                          </a:solidFill>
                          <a:latin typeface="BIZ UDP明朝 Medium" panose="02020500000000000000" pitchFamily="18" charset="-128"/>
                          <a:ea typeface="BIZ UDP明朝 Medium" panose="02020500000000000000" pitchFamily="18" charset="-128"/>
                        </a:rPr>
                        <a:t>SQL,Orcle</a:t>
                      </a:r>
                      <a:endParaRPr kumimoji="1" lang="ja-JP" altLang="en-US" sz="1600" dirty="0">
                        <a:solidFill>
                          <a:srgbClr val="F6882E"/>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2005279"/>
                  </a:ext>
                </a:extLst>
              </a:tr>
              <a:tr h="326976">
                <a:tc vMerge="1">
                  <a:txBody>
                    <a:bodyPr/>
                    <a:lstStyle/>
                    <a:p>
                      <a:endParaRPr kumimoji="1" lang="ja-JP" altLang="en-US" sz="1600" dirty="0">
                        <a:latin typeface="BIZ UDP明朝 Medium" panose="02020500000000000000" pitchFamily="18" charset="-128"/>
                        <a:ea typeface="BIZ UDP明朝 Medium" panose="02020500000000000000" pitchFamily="18" charset="-128"/>
                      </a:endParaRPr>
                    </a:p>
                  </a:txBody>
                  <a:tcPr/>
                </a:tc>
                <a:tc>
                  <a:txBody>
                    <a:bodyPr/>
                    <a:lstStyle/>
                    <a:p>
                      <a:pPr algn="l"/>
                      <a:r>
                        <a:rPr kumimoji="1" lang="ja-JP" altLang="en-US" sz="1600" dirty="0">
                          <a:solidFill>
                            <a:srgbClr val="F6882E"/>
                          </a:solidFill>
                          <a:latin typeface="BIZ UDP明朝 Medium" panose="02020500000000000000" pitchFamily="18" charset="-128"/>
                          <a:ea typeface="BIZ UDP明朝 Medium" panose="02020500000000000000" pitchFamily="18" charset="-128"/>
                        </a:rPr>
                        <a:t>セキュリティエンジニア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kumimoji="1" lang="ja-JP" altLang="en-US" sz="1600" dirty="0">
                        <a:solidFill>
                          <a:srgbClr val="F6882E"/>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9833012"/>
                  </a:ext>
                </a:extLst>
              </a:tr>
              <a:tr h="326976">
                <a:tc vMerge="1">
                  <a:txBody>
                    <a:bodyPr/>
                    <a:lstStyle/>
                    <a:p>
                      <a:endParaRPr kumimoji="1" lang="ja-JP" altLang="en-US" sz="1600" dirty="0">
                        <a:latin typeface="BIZ UDP明朝 Medium" panose="02020500000000000000" pitchFamily="18" charset="-128"/>
                        <a:ea typeface="BIZ UDP明朝 Medium" panose="02020500000000000000" pitchFamily="18" charset="-128"/>
                      </a:endParaRPr>
                    </a:p>
                  </a:txBody>
                  <a:tcPr/>
                </a:tc>
                <a:tc>
                  <a:txBody>
                    <a:bodyPr/>
                    <a:lstStyle/>
                    <a:p>
                      <a:pPr algn="l"/>
                      <a:r>
                        <a:rPr kumimoji="1" lang="ja-JP" altLang="en-US" sz="1600" dirty="0">
                          <a:solidFill>
                            <a:srgbClr val="F6882E"/>
                          </a:solidFill>
                          <a:latin typeface="BIZ UDP明朝 Medium" panose="02020500000000000000" pitchFamily="18" charset="-128"/>
                          <a:ea typeface="BIZ UDP明朝 Medium" panose="02020500000000000000" pitchFamily="18" charset="-128"/>
                        </a:rPr>
                        <a:t>クラウドエンジニア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600" dirty="0">
                          <a:solidFill>
                            <a:srgbClr val="F6882E"/>
                          </a:solidFill>
                          <a:latin typeface="BIZ UDP明朝 Medium" panose="02020500000000000000" pitchFamily="18" charset="-128"/>
                          <a:ea typeface="BIZ UDP明朝 Medium" panose="02020500000000000000" pitchFamily="18" charset="-128"/>
                        </a:rPr>
                        <a:t>AWS</a:t>
                      </a:r>
                      <a:endParaRPr kumimoji="1" lang="ja-JP" altLang="en-US" sz="1600" dirty="0">
                        <a:solidFill>
                          <a:srgbClr val="F6882E"/>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33996870"/>
                  </a:ext>
                </a:extLst>
              </a:tr>
            </a:tbl>
          </a:graphicData>
        </a:graphic>
      </p:graphicFrame>
    </p:spTree>
    <p:extLst>
      <p:ext uri="{BB962C8B-B14F-4D97-AF65-F5344CB8AC3E}">
        <p14:creationId xmlns:p14="http://schemas.microsoft.com/office/powerpoint/2010/main" val="2066859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81686"/>
          </a:xfrm>
        </p:spPr>
        <p:txBody>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開発エンジニアとは文字どおり、</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開発をするエンジニア</a:t>
            </a:r>
            <a:r>
              <a:rPr lang="ja-JP" altLang="en-US" i="0" dirty="0">
                <a:solidFill>
                  <a:schemeClr val="tx1"/>
                </a:solidFill>
                <a:latin typeface="BIZ UDP明朝 Medium" panose="02020500000000000000" pitchFamily="18" charset="-128"/>
                <a:ea typeface="BIZ UDP明朝 Medium" panose="02020500000000000000" pitchFamily="18" charset="-128"/>
              </a:rPr>
              <a:t>です。その開発対象は実に様々であり、ゲームや業務システム、スマートフォンアプリなど多岐にわたります。様々な開発の現場で設計から開発、テストまでを一貫して進める職種で、仕事の工程はインフラエンジニア同様「</a:t>
            </a:r>
            <a:r>
              <a:rPr lang="ja-JP" altLang="en-US" b="1" i="0" dirty="0">
                <a:solidFill>
                  <a:srgbClr val="F6882E"/>
                </a:solidFill>
                <a:latin typeface="BIZ UDP明朝 Medium" panose="02020500000000000000" pitchFamily="18" charset="-128"/>
                <a:ea typeface="BIZ UDP明朝 Medium" panose="02020500000000000000" pitchFamily="18" charset="-128"/>
              </a:rPr>
              <a:t>上流工程（要件定義・設計・構築）</a:t>
            </a:r>
            <a:r>
              <a:rPr lang="ja-JP" altLang="en-US" i="0" dirty="0">
                <a:solidFill>
                  <a:srgbClr val="F6882E"/>
                </a:solidFill>
                <a:latin typeface="BIZ UDP明朝 Medium" panose="02020500000000000000" pitchFamily="18" charset="-128"/>
                <a:ea typeface="BIZ UDP明朝 Medium" panose="02020500000000000000" pitchFamily="18" charset="-128"/>
              </a:rPr>
              <a:t>」</a:t>
            </a:r>
            <a:r>
              <a:rPr lang="ja-JP" altLang="en-US" i="0" dirty="0">
                <a:solidFill>
                  <a:schemeClr val="tx1"/>
                </a:solidFill>
                <a:latin typeface="BIZ UDP明朝 Medium" panose="02020500000000000000" pitchFamily="18" charset="-128"/>
                <a:ea typeface="BIZ UDP明朝 Medium" panose="02020500000000000000" pitchFamily="18" charset="-128"/>
              </a:rPr>
              <a:t>と「</a:t>
            </a:r>
            <a:r>
              <a:rPr lang="ja-JP" altLang="en-US" b="1" i="0" dirty="0">
                <a:solidFill>
                  <a:srgbClr val="F6882E"/>
                </a:solidFill>
                <a:latin typeface="BIZ UDP明朝 Medium" panose="02020500000000000000" pitchFamily="18" charset="-128"/>
                <a:ea typeface="BIZ UDP明朝 Medium" panose="02020500000000000000" pitchFamily="18" charset="-128"/>
              </a:rPr>
              <a:t>下流工程（テスト・運用・保守）</a:t>
            </a:r>
            <a:r>
              <a:rPr lang="ja-JP" altLang="en-US" i="0" dirty="0">
                <a:solidFill>
                  <a:schemeClr val="tx1"/>
                </a:solidFill>
                <a:latin typeface="BIZ UDP明朝 Medium" panose="02020500000000000000" pitchFamily="18" charset="-128"/>
                <a:ea typeface="BIZ UDP明朝 Medium" panose="02020500000000000000" pitchFamily="18" charset="-128"/>
              </a:rPr>
              <a:t>」に分かれています。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開発エンジニアは、お客様から要望をヒアリングして、実現のためにどのようなシステムが必要であるか、また実現可能かを分析して具体化します。その後、分析内容を元に仕様を決定し、設計書を作ります。その設計書を元に</a:t>
            </a:r>
            <a:r>
              <a:rPr lang="ja-JP" altLang="en-US" b="1" i="0" dirty="0">
                <a:solidFill>
                  <a:srgbClr val="F6882E"/>
                </a:solidFill>
                <a:latin typeface="BIZ UDP明朝 Medium" panose="02020500000000000000" pitchFamily="18" charset="-128"/>
                <a:ea typeface="BIZ UDP明朝 Medium" panose="02020500000000000000" pitchFamily="18" charset="-128"/>
              </a:rPr>
              <a:t>プログラミング言語</a:t>
            </a:r>
            <a:r>
              <a:rPr lang="ja-JP" altLang="en-US" i="0" dirty="0">
                <a:solidFill>
                  <a:schemeClr val="tx1"/>
                </a:solidFill>
                <a:latin typeface="BIZ UDP明朝 Medium" panose="02020500000000000000" pitchFamily="18" charset="-128"/>
                <a:ea typeface="BIZ UDP明朝 Medium" panose="02020500000000000000" pitchFamily="18" charset="-128"/>
              </a:rPr>
              <a:t>などを用いてシステムを開発し、最後に要求通りの挙動になっているかテストを行い、システムをリリースするまでが「開発系」</a:t>
            </a:r>
            <a:r>
              <a:rPr lang="en-US" altLang="ja-JP" i="0" dirty="0">
                <a:solidFill>
                  <a:schemeClr val="tx1"/>
                </a:solidFill>
                <a:latin typeface="BIZ UDP明朝 Medium" panose="02020500000000000000" pitchFamily="18" charset="-128"/>
                <a:ea typeface="BIZ UDP明朝 Medium" panose="02020500000000000000" pitchFamily="18" charset="-128"/>
              </a:rPr>
              <a:t>SE</a:t>
            </a:r>
            <a:r>
              <a:rPr lang="ja-JP" altLang="en-US" i="0" dirty="0">
                <a:solidFill>
                  <a:schemeClr val="tx1"/>
                </a:solidFill>
                <a:latin typeface="BIZ UDP明朝 Medium" panose="02020500000000000000" pitchFamily="18" charset="-128"/>
                <a:ea typeface="BIZ UDP明朝 Medium" panose="02020500000000000000" pitchFamily="18" charset="-128"/>
              </a:rPr>
              <a:t>の主な仕事内容です。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インフラエンジニアと大きく異なる点としては、</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プログラミング言語をメインで扱う点</a:t>
            </a:r>
            <a:r>
              <a:rPr lang="ja-JP" altLang="en-US" i="0" dirty="0">
                <a:solidFill>
                  <a:schemeClr val="tx1"/>
                </a:solidFill>
                <a:latin typeface="BIZ UDP明朝 Medium" panose="02020500000000000000" pitchFamily="18" charset="-128"/>
                <a:ea typeface="BIZ UDP明朝 Medium" panose="02020500000000000000" pitchFamily="18" charset="-128"/>
              </a:rPr>
              <a:t>です。開発ではプログラミング言語のコードを作成して、それをもとにサイトや、アプリ、システムなどを構築していきます。様々な分野で開発が行われており、それぞれに特化した言語が存在します。以下の表が開発エンジニアの主な種類で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11" name="제목 1">
            <a:extLst>
              <a:ext uri="{FF2B5EF4-FFF2-40B4-BE49-F238E27FC236}">
                <a16:creationId xmlns:a16="http://schemas.microsoft.com/office/drawing/2014/main" id="{8F4012D2-E45B-57FF-3B8C-E8092847CB68}"/>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01 </a:t>
            </a:r>
            <a:r>
              <a:rPr lang="ja-JP" altLang="en-US" sz="1600" dirty="0">
                <a:latin typeface="BIZ UDP明朝 Medium" panose="02020500000000000000" pitchFamily="18" charset="-128"/>
                <a:ea typeface="BIZ UDP明朝 Medium" panose="02020500000000000000" pitchFamily="18" charset="-128"/>
              </a:rPr>
              <a:t>インフラエンジニア</a:t>
            </a:r>
            <a:endParaRPr lang="ko-KR" altLang="en-US" sz="1600" dirty="0">
              <a:latin typeface="BIZ UDP明朝 Medium" panose="02020500000000000000" pitchFamily="18" charset="-128"/>
            </a:endParaRPr>
          </a:p>
        </p:txBody>
      </p:sp>
      <p:sp>
        <p:nvSpPr>
          <p:cNvPr id="12" name="제목 1">
            <a:extLst>
              <a:ext uri="{FF2B5EF4-FFF2-40B4-BE49-F238E27FC236}">
                <a16:creationId xmlns:a16="http://schemas.microsoft.com/office/drawing/2014/main" id="{DEAE85ED-D608-8E1E-7E58-4B117E739BEC}"/>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開発エンジニア</a:t>
            </a:r>
          </a:p>
        </p:txBody>
      </p:sp>
      <p:sp>
        <p:nvSpPr>
          <p:cNvPr id="13" name="제목 1">
            <a:extLst>
              <a:ext uri="{FF2B5EF4-FFF2-40B4-BE49-F238E27FC236}">
                <a16:creationId xmlns:a16="http://schemas.microsoft.com/office/drawing/2014/main" id="{0244B180-1672-8661-90DA-D123168CF0A7}"/>
              </a:ext>
            </a:extLst>
          </p:cNvPr>
          <p:cNvSpPr txBox="1">
            <a:spLocks/>
          </p:cNvSpPr>
          <p:nvPr/>
        </p:nvSpPr>
        <p:spPr>
          <a:xfrm>
            <a:off x="1056135" y="4293096"/>
            <a:ext cx="3013926" cy="68726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accent6">
                    <a:lumMod val="75000"/>
                  </a:schemeClr>
                </a:solidFill>
                <a:latin typeface="BIZ UDP明朝 Medium" panose="02020500000000000000" pitchFamily="18" charset="-128"/>
                <a:ea typeface="BIZ UDP明朝 Medium" panose="02020500000000000000" pitchFamily="18" charset="-128"/>
              </a:rPr>
              <a:t>開発エンジニアの種類表</a:t>
            </a:r>
          </a:p>
        </p:txBody>
      </p:sp>
      <p:graphicFrame>
        <p:nvGraphicFramePr>
          <p:cNvPr id="5" name="表 5">
            <a:extLst>
              <a:ext uri="{FF2B5EF4-FFF2-40B4-BE49-F238E27FC236}">
                <a16:creationId xmlns:a16="http://schemas.microsoft.com/office/drawing/2014/main" id="{8BE3D32B-A87E-4243-B12B-E52BC7D25B72}"/>
              </a:ext>
            </a:extLst>
          </p:cNvPr>
          <p:cNvGraphicFramePr>
            <a:graphicFrameLocks noGrp="1"/>
          </p:cNvGraphicFramePr>
          <p:nvPr>
            <p:extLst>
              <p:ext uri="{D42A27DB-BD31-4B8C-83A1-F6EECF244321}">
                <p14:modId xmlns:p14="http://schemas.microsoft.com/office/powerpoint/2010/main" val="418456647"/>
              </p:ext>
            </p:extLst>
          </p:nvPr>
        </p:nvGraphicFramePr>
        <p:xfrm>
          <a:off x="1146398" y="4763476"/>
          <a:ext cx="6876257" cy="2011680"/>
        </p:xfrm>
        <a:graphic>
          <a:graphicData uri="http://schemas.openxmlformats.org/drawingml/2006/table">
            <a:tbl>
              <a:tblPr firstRow="1" bandRow="1">
                <a:tableStyleId>{5C22544A-7EE6-4342-B048-85BDC9FD1C3A}</a:tableStyleId>
              </a:tblPr>
              <a:tblGrid>
                <a:gridCol w="1245063">
                  <a:extLst>
                    <a:ext uri="{9D8B030D-6E8A-4147-A177-3AD203B41FA5}">
                      <a16:colId xmlns:a16="http://schemas.microsoft.com/office/drawing/2014/main" val="3059669050"/>
                    </a:ext>
                  </a:extLst>
                </a:gridCol>
                <a:gridCol w="2675075">
                  <a:extLst>
                    <a:ext uri="{9D8B030D-6E8A-4147-A177-3AD203B41FA5}">
                      <a16:colId xmlns:a16="http://schemas.microsoft.com/office/drawing/2014/main" val="2023764585"/>
                    </a:ext>
                  </a:extLst>
                </a:gridCol>
                <a:gridCol w="2956119">
                  <a:extLst>
                    <a:ext uri="{9D8B030D-6E8A-4147-A177-3AD203B41FA5}">
                      <a16:colId xmlns:a16="http://schemas.microsoft.com/office/drawing/2014/main" val="2447580120"/>
                    </a:ext>
                  </a:extLst>
                </a:gridCol>
              </a:tblGrid>
              <a:tr h="326976">
                <a:tc>
                  <a:txBody>
                    <a:bodyPr/>
                    <a:lstStyle/>
                    <a:p>
                      <a:pPr algn="ctr"/>
                      <a:r>
                        <a:rPr kumimoji="1" lang="ja-JP" altLang="en-US" sz="1600" dirty="0">
                          <a:latin typeface="BIZ UDP明朝 Medium" panose="02020500000000000000" pitchFamily="18" charset="-128"/>
                          <a:ea typeface="BIZ UDP明朝 Medium" panose="02020500000000000000" pitchFamily="18" charset="-128"/>
                        </a:rPr>
                        <a:t>区分</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882E"/>
                    </a:solidFill>
                  </a:tcPr>
                </a:tc>
                <a:tc>
                  <a:txBody>
                    <a:bodyPr/>
                    <a:lstStyle/>
                    <a:p>
                      <a:pPr algn="ctr"/>
                      <a:r>
                        <a:rPr kumimoji="1" lang="ja-JP" altLang="en-US" sz="1600" dirty="0">
                          <a:latin typeface="BIZ UDP明朝 Medium" panose="02020500000000000000" pitchFamily="18" charset="-128"/>
                          <a:ea typeface="BIZ UDP明朝 Medium" panose="02020500000000000000" pitchFamily="18" charset="-128"/>
                        </a:rPr>
                        <a:t>種類</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882E"/>
                    </a:solidFill>
                  </a:tcPr>
                </a:tc>
                <a:tc>
                  <a:txBody>
                    <a:bodyPr/>
                    <a:lstStyle/>
                    <a:p>
                      <a:pPr algn="ctr"/>
                      <a:r>
                        <a:rPr kumimoji="1" lang="ja-JP" altLang="en-US" sz="1600" dirty="0">
                          <a:latin typeface="BIZ UDP明朝 Medium" panose="02020500000000000000" pitchFamily="18" charset="-128"/>
                          <a:ea typeface="BIZ UDP明朝 Medium" panose="02020500000000000000" pitchFamily="18" charset="-128"/>
                        </a:rPr>
                        <a:t>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6882E"/>
                    </a:solidFill>
                  </a:tcPr>
                </a:tc>
                <a:extLst>
                  <a:ext uri="{0D108BD9-81ED-4DB2-BD59-A6C34878D82A}">
                    <a16:rowId xmlns:a16="http://schemas.microsoft.com/office/drawing/2014/main" val="2724421733"/>
                  </a:ext>
                </a:extLst>
              </a:tr>
              <a:tr h="326976">
                <a:tc rowSpan="5">
                  <a:txBody>
                    <a:bodyPr/>
                    <a:lstStyle/>
                    <a:p>
                      <a:pPr algn="ctr"/>
                      <a:r>
                        <a:rPr kumimoji="1" lang="ja-JP" altLang="en-US" sz="1600" dirty="0">
                          <a:solidFill>
                            <a:srgbClr val="F6882E"/>
                          </a:solidFill>
                          <a:latin typeface="BIZ UDP明朝 Medium" panose="02020500000000000000" pitchFamily="18" charset="-128"/>
                          <a:ea typeface="BIZ UDP明朝 Medium" panose="02020500000000000000" pitchFamily="18" charset="-128"/>
                        </a:rPr>
                        <a:t>開発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kumimoji="1" lang="ja-JP" altLang="en-US" sz="1600" dirty="0">
                          <a:solidFill>
                            <a:srgbClr val="F6882E"/>
                          </a:solidFill>
                          <a:latin typeface="BIZ UDP明朝 Medium" panose="02020500000000000000" pitchFamily="18" charset="-128"/>
                          <a:ea typeface="BIZ UDP明朝 Medium" panose="02020500000000000000" pitchFamily="18" charset="-128"/>
                        </a:rPr>
                        <a:t>フロントエンジニア</a:t>
                      </a:r>
                      <a:endParaRPr kumimoji="1" lang="en-US" altLang="ja-JP" sz="1600" dirty="0">
                        <a:solidFill>
                          <a:srgbClr val="F6882E"/>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600" dirty="0" err="1">
                          <a:solidFill>
                            <a:srgbClr val="F6882E"/>
                          </a:solidFill>
                          <a:latin typeface="BIZ UDP明朝 Medium" panose="02020500000000000000" pitchFamily="18" charset="-128"/>
                          <a:ea typeface="BIZ UDP明朝 Medium" panose="02020500000000000000" pitchFamily="18" charset="-128"/>
                        </a:rPr>
                        <a:t>Javascript,HTML</a:t>
                      </a:r>
                      <a:r>
                        <a:rPr kumimoji="1" lang="en-US" altLang="ja-JP" sz="1600" dirty="0">
                          <a:solidFill>
                            <a:srgbClr val="F6882E"/>
                          </a:solidFill>
                          <a:latin typeface="BIZ UDP明朝 Medium" panose="02020500000000000000" pitchFamily="18" charset="-128"/>
                          <a:ea typeface="BIZ UDP明朝 Medium" panose="02020500000000000000" pitchFamily="18" charset="-128"/>
                        </a:rPr>
                        <a:t>/CSS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8963134"/>
                  </a:ext>
                </a:extLst>
              </a:tr>
              <a:tr h="326976">
                <a:tc vMerge="1">
                  <a:txBody>
                    <a:bodyPr/>
                    <a:lstStyle/>
                    <a:p>
                      <a:endParaRPr kumimoji="1" lang="ja-JP" altLang="en-US" sz="1600" dirty="0">
                        <a:latin typeface="BIZ UDP明朝 Medium" panose="02020500000000000000" pitchFamily="18" charset="-128"/>
                        <a:ea typeface="BIZ UDP明朝 Medium" panose="02020500000000000000" pitchFamily="18" charset="-128"/>
                      </a:endParaRPr>
                    </a:p>
                  </a:txBody>
                  <a:tcPr/>
                </a:tc>
                <a:tc>
                  <a:txBody>
                    <a:bodyPr/>
                    <a:lstStyle/>
                    <a:p>
                      <a:pPr algn="l"/>
                      <a:r>
                        <a:rPr kumimoji="1" lang="ja-JP" altLang="en-US" sz="1600" dirty="0">
                          <a:solidFill>
                            <a:srgbClr val="F6882E"/>
                          </a:solidFill>
                          <a:latin typeface="BIZ UDP明朝 Medium" panose="02020500000000000000" pitchFamily="18" charset="-128"/>
                          <a:ea typeface="BIZ UDP明朝 Medium" panose="02020500000000000000" pitchFamily="18" charset="-128"/>
                        </a:rPr>
                        <a:t>バックエンドエンジニア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600" dirty="0" err="1">
                          <a:solidFill>
                            <a:srgbClr val="F6882E"/>
                          </a:solidFill>
                          <a:latin typeface="BIZ UDP明朝 Medium" panose="02020500000000000000" pitchFamily="18" charset="-128"/>
                          <a:ea typeface="BIZ UDP明朝 Medium" panose="02020500000000000000" pitchFamily="18" charset="-128"/>
                        </a:rPr>
                        <a:t>Ruby,Go,PHP</a:t>
                      </a:r>
                      <a:endParaRPr kumimoji="1" lang="ja-JP" altLang="en-US" sz="1600" dirty="0">
                        <a:solidFill>
                          <a:srgbClr val="F6882E"/>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47089501"/>
                  </a:ext>
                </a:extLst>
              </a:tr>
              <a:tr h="326976">
                <a:tc vMerge="1">
                  <a:txBody>
                    <a:bodyPr/>
                    <a:lstStyle/>
                    <a:p>
                      <a:endParaRPr kumimoji="1" lang="ja-JP" altLang="en-US" sz="1600" dirty="0">
                        <a:latin typeface="BIZ UDP明朝 Medium" panose="02020500000000000000" pitchFamily="18" charset="-128"/>
                        <a:ea typeface="BIZ UDP明朝 Medium" panose="02020500000000000000" pitchFamily="18" charset="-128"/>
                      </a:endParaRPr>
                    </a:p>
                  </a:txBody>
                  <a:tcPr/>
                </a:tc>
                <a:tc>
                  <a:txBody>
                    <a:bodyPr/>
                    <a:lstStyle/>
                    <a:p>
                      <a:pPr algn="l"/>
                      <a:r>
                        <a:rPr kumimoji="1" lang="ja-JP" altLang="en-US" sz="1600" dirty="0">
                          <a:solidFill>
                            <a:srgbClr val="F6882E"/>
                          </a:solidFill>
                          <a:latin typeface="BIZ UDP明朝 Medium" panose="02020500000000000000" pitchFamily="18" charset="-128"/>
                          <a:ea typeface="BIZ UDP明朝 Medium" panose="02020500000000000000" pitchFamily="18" charset="-128"/>
                        </a:rPr>
                        <a:t>アプリケーションエンジニア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600" dirty="0" err="1">
                          <a:solidFill>
                            <a:srgbClr val="F6882E"/>
                          </a:solidFill>
                          <a:latin typeface="BIZ UDP明朝 Medium" panose="02020500000000000000" pitchFamily="18" charset="-128"/>
                          <a:ea typeface="BIZ UDP明朝 Medium" panose="02020500000000000000" pitchFamily="18" charset="-128"/>
                        </a:rPr>
                        <a:t>Swift,Kotlin</a:t>
                      </a:r>
                      <a:endParaRPr kumimoji="1" lang="ja-JP" altLang="en-US" sz="1600" dirty="0">
                        <a:solidFill>
                          <a:srgbClr val="F6882E"/>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2005279"/>
                  </a:ext>
                </a:extLst>
              </a:tr>
              <a:tr h="326976">
                <a:tc vMerge="1">
                  <a:txBody>
                    <a:bodyPr/>
                    <a:lstStyle/>
                    <a:p>
                      <a:endParaRPr kumimoji="1" lang="ja-JP" altLang="en-US" sz="1600" dirty="0">
                        <a:latin typeface="BIZ UDP明朝 Medium" panose="02020500000000000000" pitchFamily="18" charset="-128"/>
                        <a:ea typeface="BIZ UDP明朝 Medium" panose="02020500000000000000" pitchFamily="18" charset="-128"/>
                      </a:endParaRPr>
                    </a:p>
                  </a:txBody>
                  <a:tcPr/>
                </a:tc>
                <a:tc>
                  <a:txBody>
                    <a:bodyPr/>
                    <a:lstStyle/>
                    <a:p>
                      <a:pPr algn="l"/>
                      <a:r>
                        <a:rPr kumimoji="1" lang="ja-JP" altLang="en-US" sz="1600" dirty="0">
                          <a:solidFill>
                            <a:srgbClr val="F6882E"/>
                          </a:solidFill>
                          <a:latin typeface="BIZ UDP明朝 Medium" panose="02020500000000000000" pitchFamily="18" charset="-128"/>
                          <a:ea typeface="BIZ UDP明朝 Medium" panose="02020500000000000000" pitchFamily="18" charset="-128"/>
                        </a:rPr>
                        <a:t>システムエンジニア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600" dirty="0" err="1">
                          <a:solidFill>
                            <a:srgbClr val="F6882E"/>
                          </a:solidFill>
                          <a:latin typeface="BIZ UDP明朝 Medium" panose="02020500000000000000" pitchFamily="18" charset="-128"/>
                          <a:ea typeface="BIZ UDP明朝 Medium" panose="02020500000000000000" pitchFamily="18" charset="-128"/>
                        </a:rPr>
                        <a:t>Java,C</a:t>
                      </a:r>
                      <a:endParaRPr kumimoji="1" lang="ja-JP" altLang="en-US" sz="1600" dirty="0">
                        <a:solidFill>
                          <a:srgbClr val="F6882E"/>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9833012"/>
                  </a:ext>
                </a:extLst>
              </a:tr>
              <a:tr h="326976">
                <a:tc vMerge="1">
                  <a:txBody>
                    <a:bodyPr/>
                    <a:lstStyle/>
                    <a:p>
                      <a:endParaRPr kumimoji="1" lang="ja-JP" altLang="en-US" sz="1600" dirty="0">
                        <a:latin typeface="BIZ UDP明朝 Medium" panose="02020500000000000000" pitchFamily="18" charset="-128"/>
                        <a:ea typeface="BIZ UDP明朝 Medium" panose="02020500000000000000" pitchFamily="18" charset="-128"/>
                      </a:endParaRPr>
                    </a:p>
                  </a:txBody>
                  <a:tcPr/>
                </a:tc>
                <a:tc>
                  <a:txBody>
                    <a:bodyPr/>
                    <a:lstStyle/>
                    <a:p>
                      <a:pPr algn="l"/>
                      <a:r>
                        <a:rPr kumimoji="1" lang="ja-JP" altLang="en-US" sz="1600" dirty="0">
                          <a:solidFill>
                            <a:srgbClr val="F6882E"/>
                          </a:solidFill>
                          <a:latin typeface="BIZ UDP明朝 Medium" panose="02020500000000000000" pitchFamily="18" charset="-128"/>
                          <a:ea typeface="BIZ UDP明朝 Medium" panose="02020500000000000000" pitchFamily="18" charset="-128"/>
                        </a:rPr>
                        <a:t>機械学習エンジニア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600" dirty="0">
                          <a:solidFill>
                            <a:srgbClr val="F6882E"/>
                          </a:solidFill>
                          <a:latin typeface="BIZ UDP明朝 Medium" panose="02020500000000000000" pitchFamily="18" charset="-128"/>
                          <a:ea typeface="BIZ UDP明朝 Medium" panose="02020500000000000000" pitchFamily="18" charset="-128"/>
                        </a:rPr>
                        <a:t>Python</a:t>
                      </a:r>
                      <a:endParaRPr kumimoji="1" lang="ja-JP" altLang="en-US" sz="1600" dirty="0">
                        <a:solidFill>
                          <a:srgbClr val="F6882E"/>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33996870"/>
                  </a:ext>
                </a:extLst>
              </a:tr>
            </a:tbl>
          </a:graphicData>
        </a:graphic>
      </p:graphicFrame>
    </p:spTree>
    <p:extLst>
      <p:ext uri="{BB962C8B-B14F-4D97-AF65-F5344CB8AC3E}">
        <p14:creationId xmlns:p14="http://schemas.microsoft.com/office/powerpoint/2010/main" val="3321231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81686"/>
          </a:xfrm>
        </p:spPr>
        <p:txBody>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私たちがこれから学んでいく</a:t>
            </a:r>
            <a:r>
              <a:rPr lang="en-US" altLang="ja-JP" i="0" dirty="0">
                <a:solidFill>
                  <a:schemeClr val="tx1"/>
                </a:solidFill>
                <a:latin typeface="BIZ UDP明朝 Medium" panose="02020500000000000000" pitchFamily="18" charset="-128"/>
                <a:ea typeface="BIZ UDP明朝 Medium" panose="02020500000000000000" pitchFamily="18" charset="-128"/>
              </a:rPr>
              <a:t>AWS</a:t>
            </a:r>
            <a:r>
              <a:rPr lang="ja-JP" altLang="en-US" i="0" dirty="0">
                <a:solidFill>
                  <a:schemeClr val="tx1"/>
                </a:solidFill>
                <a:latin typeface="BIZ UDP明朝 Medium" panose="02020500000000000000" pitchFamily="18" charset="-128"/>
                <a:ea typeface="BIZ UDP明朝 Medium" panose="02020500000000000000" pitchFamily="18" charset="-128"/>
              </a:rPr>
              <a:t>は、クラウドエンジニアの内容にあたることになります。このクラウドエンジニアはインフラエンジニアの中でも特殊です。これからクラウドを学んでいくとわかるのですが、クラウドはサーバー、ネットワーク、データベース、セキュリティなど、インフラに関する様々なサービスを扱うことができます。したがって、クラウドエンジニアを目指すためには、これら</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インフラの知識をある程度把握していく必要があります。</a:t>
            </a:r>
            <a:endPar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さらに、クラウドはインフラ面以外にも開発分野においても優れたサービスを提供するので、非常に応用がきく分野となっています。昨今では企業が求めるクラウドエンジニアは両分野ができる</a:t>
            </a:r>
            <a:r>
              <a:rPr lang="ja-JP" altLang="en-US" b="1" i="0" dirty="0">
                <a:solidFill>
                  <a:srgbClr val="F6882E"/>
                </a:solidFill>
                <a:latin typeface="BIZ UDP明朝 Medium" panose="02020500000000000000" pitchFamily="18" charset="-128"/>
                <a:ea typeface="BIZ UDP明朝 Medium" panose="02020500000000000000" pitchFamily="18" charset="-128"/>
              </a:rPr>
              <a:t>二刀流エンジニア</a:t>
            </a:r>
            <a:r>
              <a:rPr lang="ja-JP" altLang="en-US" i="0" dirty="0">
                <a:solidFill>
                  <a:schemeClr val="tx1"/>
                </a:solidFill>
                <a:latin typeface="BIZ UDP明朝 Medium" panose="02020500000000000000" pitchFamily="18" charset="-128"/>
                <a:ea typeface="BIZ UDP明朝 Medium" panose="02020500000000000000" pitchFamily="18" charset="-128"/>
              </a:rPr>
              <a:t>というのが増えてきています。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まとめると、</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クラウドエンジニアは、学ぶべき範囲が広く、また求められるスキルも比較的高くなっている傾向にあり、それに伴って非常に需要が高くなってきています。</a:t>
            </a:r>
            <a:endPar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現状、市場価値の一番高いエンジニアのスキルセットは、</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b="1" i="0" dirty="0">
                <a:solidFill>
                  <a:srgbClr val="F6882E"/>
                </a:solidFill>
                <a:latin typeface="BIZ UDP明朝 Medium" panose="02020500000000000000" pitchFamily="18" charset="-128"/>
                <a:ea typeface="BIZ UDP明朝 Medium" panose="02020500000000000000" pitchFamily="18" charset="-128"/>
              </a:rPr>
              <a:t>・開発のできるクラウドエンジニア</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となっています。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このスキルセットがあれば、最低でも年収</a:t>
            </a:r>
            <a:r>
              <a:rPr lang="en-US" altLang="ja-JP" i="0" dirty="0">
                <a:solidFill>
                  <a:schemeClr val="tx1"/>
                </a:solidFill>
                <a:latin typeface="BIZ UDP明朝 Medium" panose="02020500000000000000" pitchFamily="18" charset="-128"/>
                <a:ea typeface="BIZ UDP明朝 Medium" panose="02020500000000000000" pitchFamily="18" charset="-128"/>
              </a:rPr>
              <a:t>1000</a:t>
            </a:r>
            <a:r>
              <a:rPr lang="ja-JP" altLang="en-US" i="0" dirty="0">
                <a:solidFill>
                  <a:schemeClr val="tx1"/>
                </a:solidFill>
                <a:latin typeface="BIZ UDP明朝 Medium" panose="02020500000000000000" pitchFamily="18" charset="-128"/>
                <a:ea typeface="BIZ UDP明朝 Medium" panose="02020500000000000000" pitchFamily="18" charset="-128"/>
              </a:rPr>
              <a:t>万円以上は</a:t>
            </a:r>
            <a:r>
              <a:rPr lang="ja-JP" altLang="en-US" b="1" i="0" dirty="0">
                <a:solidFill>
                  <a:srgbClr val="F6882E"/>
                </a:solidFill>
                <a:latin typeface="BIZ UDP明朝 Medium" panose="02020500000000000000" pitchFamily="18" charset="-128"/>
                <a:ea typeface="BIZ UDP明朝 Medium" panose="02020500000000000000" pitchFamily="18" charset="-128"/>
              </a:rPr>
              <a:t>稼げるエンジニア</a:t>
            </a:r>
            <a:r>
              <a:rPr lang="ja-JP" altLang="en-US" i="0" dirty="0">
                <a:solidFill>
                  <a:schemeClr val="tx1"/>
                </a:solidFill>
                <a:latin typeface="BIZ UDP明朝 Medium" panose="02020500000000000000" pitchFamily="18" charset="-128"/>
                <a:ea typeface="BIZ UDP明朝 Medium" panose="02020500000000000000" pitchFamily="18" charset="-128"/>
              </a:rPr>
              <a:t>となるでしょう。</a:t>
            </a: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11" name="제목 1">
            <a:extLst>
              <a:ext uri="{FF2B5EF4-FFF2-40B4-BE49-F238E27FC236}">
                <a16:creationId xmlns:a16="http://schemas.microsoft.com/office/drawing/2014/main" id="{8F4012D2-E45B-57FF-3B8C-E8092847CB68}"/>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01 </a:t>
            </a:r>
            <a:r>
              <a:rPr lang="ja-JP" altLang="en-US" sz="1600" dirty="0">
                <a:latin typeface="BIZ UDP明朝 Medium" panose="02020500000000000000" pitchFamily="18" charset="-128"/>
                <a:ea typeface="BIZ UDP明朝 Medium" panose="02020500000000000000" pitchFamily="18" charset="-128"/>
              </a:rPr>
              <a:t>インフラエンジニア</a:t>
            </a:r>
            <a:endParaRPr lang="ko-KR" altLang="en-US" sz="1600" dirty="0">
              <a:latin typeface="BIZ UDP明朝 Medium" panose="02020500000000000000" pitchFamily="18" charset="-128"/>
            </a:endParaRPr>
          </a:p>
        </p:txBody>
      </p:sp>
      <p:sp>
        <p:nvSpPr>
          <p:cNvPr id="12" name="제목 1">
            <a:extLst>
              <a:ext uri="{FF2B5EF4-FFF2-40B4-BE49-F238E27FC236}">
                <a16:creationId xmlns:a16="http://schemas.microsoft.com/office/drawing/2014/main" id="{DEAE85ED-D608-8E1E-7E58-4B117E739BEC}"/>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クラウドエンジニア</a:t>
            </a:r>
          </a:p>
        </p:txBody>
      </p:sp>
      <p:sp>
        <p:nvSpPr>
          <p:cNvPr id="2" name="正方形/長方形 1">
            <a:extLst>
              <a:ext uri="{FF2B5EF4-FFF2-40B4-BE49-F238E27FC236}">
                <a16:creationId xmlns:a16="http://schemas.microsoft.com/office/drawing/2014/main" id="{4043A7F3-440D-FFC9-41A3-AC9C75B0FDA9}"/>
              </a:ext>
            </a:extLst>
          </p:cNvPr>
          <p:cNvSpPr/>
          <p:nvPr/>
        </p:nvSpPr>
        <p:spPr>
          <a:xfrm>
            <a:off x="431540" y="4077072"/>
            <a:ext cx="8280920" cy="720080"/>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3940852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81686"/>
          </a:xfrm>
        </p:spPr>
        <p:txBody>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ja-JP" altLang="en-US" b="1" i="0" dirty="0">
                <a:solidFill>
                  <a:srgbClr val="F6882E"/>
                </a:solidFill>
                <a:latin typeface="BIZ UDP明朝 Medium" panose="02020500000000000000" pitchFamily="18" charset="-128"/>
                <a:ea typeface="BIZ UDP明朝 Medium" panose="02020500000000000000" pitchFamily="18" charset="-128"/>
              </a:rPr>
              <a:t>サーバー</a:t>
            </a:r>
            <a:r>
              <a:rPr lang="ja-JP" altLang="en-US" i="0" dirty="0">
                <a:solidFill>
                  <a:schemeClr val="tx1"/>
                </a:solidFill>
                <a:latin typeface="BIZ UDP明朝 Medium" panose="02020500000000000000" pitchFamily="18" charset="-128"/>
                <a:ea typeface="BIZ UDP明朝 Medium" panose="02020500000000000000" pitchFamily="18" charset="-128"/>
              </a:rPr>
              <a:t>とは簡単に言いますと、</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サービスを提供するコンピューター</a:t>
            </a:r>
            <a:r>
              <a:rPr lang="ja-JP" altLang="en-US" i="0" dirty="0">
                <a:solidFill>
                  <a:schemeClr val="tx1"/>
                </a:solidFill>
                <a:latin typeface="BIZ UDP明朝 Medium" panose="02020500000000000000" pitchFamily="18" charset="-128"/>
                <a:ea typeface="BIZ UDP明朝 Medium" panose="02020500000000000000" pitchFamily="18" charset="-128"/>
              </a:rPr>
              <a:t>です。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サービスとは例えば</a:t>
            </a:r>
            <a:r>
              <a:rPr lang="en-US" altLang="ja-JP" i="0" dirty="0">
                <a:solidFill>
                  <a:schemeClr val="tx1"/>
                </a:solidFill>
                <a:latin typeface="BIZ UDP明朝 Medium" panose="02020500000000000000" pitchFamily="18" charset="-128"/>
                <a:ea typeface="BIZ UDP明朝 Medium" panose="02020500000000000000" pitchFamily="18" charset="-128"/>
              </a:rPr>
              <a:t>WEB</a:t>
            </a:r>
            <a:r>
              <a:rPr lang="ja-JP" altLang="en-US" i="0" dirty="0">
                <a:solidFill>
                  <a:schemeClr val="tx1"/>
                </a:solidFill>
                <a:latin typeface="BIZ UDP明朝 Medium" panose="02020500000000000000" pitchFamily="18" charset="-128"/>
                <a:ea typeface="BIZ UDP明朝 Medium" panose="02020500000000000000" pitchFamily="18" charset="-128"/>
              </a:rPr>
              <a:t>サービスが挙げられます。</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すべての</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WEB</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サービスは、サーバー上で成り立っています。</a:t>
            </a:r>
            <a:r>
              <a:rPr lang="ja-JP" altLang="en-US" i="0" dirty="0">
                <a:solidFill>
                  <a:schemeClr val="tx1"/>
                </a:solidFill>
                <a:latin typeface="BIZ UDP明朝 Medium" panose="02020500000000000000" pitchFamily="18" charset="-128"/>
                <a:ea typeface="BIZ UDP明朝 Medium" panose="02020500000000000000" pitchFamily="18" charset="-128"/>
              </a:rPr>
              <a:t>例えば、あなたが</a:t>
            </a:r>
            <a:r>
              <a:rPr lang="en-US" altLang="ja-JP" i="0" dirty="0">
                <a:solidFill>
                  <a:schemeClr val="tx1"/>
                </a:solidFill>
                <a:latin typeface="BIZ UDP明朝 Medium" panose="02020500000000000000" pitchFamily="18" charset="-128"/>
                <a:ea typeface="BIZ UDP明朝 Medium" panose="02020500000000000000" pitchFamily="18" charset="-128"/>
              </a:rPr>
              <a:t>PC</a:t>
            </a:r>
            <a:r>
              <a:rPr lang="ja-JP" altLang="en-US" i="0" dirty="0">
                <a:solidFill>
                  <a:schemeClr val="tx1"/>
                </a:solidFill>
                <a:latin typeface="BIZ UDP明朝 Medium" panose="02020500000000000000" pitchFamily="18" charset="-128"/>
                <a:ea typeface="BIZ UDP明朝 Medium" panose="02020500000000000000" pitchFamily="18" charset="-128"/>
              </a:rPr>
              <a:t>（スマホ）で</a:t>
            </a:r>
            <a:r>
              <a:rPr lang="en-US" altLang="ja-JP" i="0" dirty="0">
                <a:solidFill>
                  <a:schemeClr val="tx1"/>
                </a:solidFill>
                <a:latin typeface="BIZ UDP明朝 Medium" panose="02020500000000000000" pitchFamily="18" charset="-128"/>
                <a:ea typeface="BIZ UDP明朝 Medium" panose="02020500000000000000" pitchFamily="18" charset="-128"/>
              </a:rPr>
              <a:t>Google</a:t>
            </a:r>
            <a:r>
              <a:rPr lang="ja-JP" altLang="en-US" i="0" dirty="0">
                <a:solidFill>
                  <a:schemeClr val="tx1"/>
                </a:solidFill>
                <a:latin typeface="BIZ UDP明朝 Medium" panose="02020500000000000000" pitchFamily="18" charset="-128"/>
                <a:ea typeface="BIZ UDP明朝 Medium" panose="02020500000000000000" pitchFamily="18" charset="-128"/>
              </a:rPr>
              <a:t>検索して、どこかのサイトをクリックしたとしましょう。その瞬間、あなたの</a:t>
            </a:r>
            <a:r>
              <a:rPr lang="en-US" altLang="ja-JP" i="0" dirty="0">
                <a:solidFill>
                  <a:schemeClr val="tx1"/>
                </a:solidFill>
                <a:latin typeface="BIZ UDP明朝 Medium" panose="02020500000000000000" pitchFamily="18" charset="-128"/>
                <a:ea typeface="BIZ UDP明朝 Medium" panose="02020500000000000000" pitchFamily="18" charset="-128"/>
              </a:rPr>
              <a:t>PC</a:t>
            </a:r>
            <a:r>
              <a:rPr lang="ja-JP" altLang="en-US" i="0" dirty="0">
                <a:solidFill>
                  <a:schemeClr val="tx1"/>
                </a:solidFill>
                <a:latin typeface="BIZ UDP明朝 Medium" panose="02020500000000000000" pitchFamily="18" charset="-128"/>
                <a:ea typeface="BIZ UDP明朝 Medium" panose="02020500000000000000" pitchFamily="18" charset="-128"/>
              </a:rPr>
              <a:t> （スマホ）はルーターに行き、ネットワークを通じてそのサイト（</a:t>
            </a:r>
            <a:r>
              <a:rPr lang="en-US" altLang="ja-JP" i="0" dirty="0">
                <a:solidFill>
                  <a:schemeClr val="tx1"/>
                </a:solidFill>
                <a:latin typeface="BIZ UDP明朝 Medium" panose="02020500000000000000" pitchFamily="18" charset="-128"/>
                <a:ea typeface="BIZ UDP明朝 Medium" panose="02020500000000000000" pitchFamily="18" charset="-128"/>
              </a:rPr>
              <a:t>WEB</a:t>
            </a:r>
            <a:r>
              <a:rPr lang="ja-JP" altLang="en-US" i="0" dirty="0">
                <a:solidFill>
                  <a:schemeClr val="tx1"/>
                </a:solidFill>
                <a:latin typeface="BIZ UDP明朝 Medium" panose="02020500000000000000" pitchFamily="18" charset="-128"/>
                <a:ea typeface="BIZ UDP明朝 Medium" panose="02020500000000000000" pitchFamily="18" charset="-128"/>
              </a:rPr>
              <a:t>サービス）を提供しているサーバーに、接続していることになります。例えば、あなたのスマホに入っているアプリもそれぞれ各サーバー上でアプリが構築されており、そのサーバーに接続することで、アプリを使用することができ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ほかにも、メールを管理してくれる会社の</a:t>
            </a:r>
            <a:r>
              <a:rPr lang="ja-JP" altLang="en-US" b="1" i="0" dirty="0">
                <a:solidFill>
                  <a:srgbClr val="F6882E"/>
                </a:solidFill>
                <a:latin typeface="BIZ UDP明朝 Medium" panose="02020500000000000000" pitchFamily="18" charset="-128"/>
                <a:ea typeface="BIZ UDP明朝 Medium" panose="02020500000000000000" pitchFamily="18" charset="-128"/>
              </a:rPr>
              <a:t>メールサーバー</a:t>
            </a:r>
            <a:r>
              <a:rPr lang="ja-JP" altLang="en-US" i="0" dirty="0">
                <a:solidFill>
                  <a:schemeClr val="tx1"/>
                </a:solidFill>
                <a:latin typeface="BIZ UDP明朝 Medium" panose="02020500000000000000" pitchFamily="18" charset="-128"/>
                <a:ea typeface="BIZ UDP明朝 Medium" panose="02020500000000000000" pitchFamily="18" charset="-128"/>
              </a:rPr>
              <a:t>、動画や写真を大量に保管できる自分専用の</a:t>
            </a:r>
            <a:r>
              <a:rPr lang="ja-JP" altLang="en-US" b="1" i="0" dirty="0">
                <a:solidFill>
                  <a:srgbClr val="F6882E"/>
                </a:solidFill>
                <a:latin typeface="BIZ UDP明朝 Medium" panose="02020500000000000000" pitchFamily="18" charset="-128"/>
                <a:ea typeface="BIZ UDP明朝 Medium" panose="02020500000000000000" pitchFamily="18" charset="-128"/>
              </a:rPr>
              <a:t>ファイルサーバー</a:t>
            </a:r>
            <a:r>
              <a:rPr lang="ja-JP" altLang="en-US" i="0" dirty="0">
                <a:solidFill>
                  <a:schemeClr val="tx1"/>
                </a:solidFill>
                <a:latin typeface="BIZ UDP明朝 Medium" panose="02020500000000000000" pitchFamily="18" charset="-128"/>
                <a:ea typeface="BIZ UDP明朝 Medium" panose="02020500000000000000" pitchFamily="18" charset="-128"/>
              </a:rPr>
              <a:t>など、さまざまな種類、用途に応じたサーバーが世の中に存在します。</a:t>
            </a:r>
            <a:endParaRPr lang="ko-KR" altLang="en-US" i="0" dirty="0">
              <a:solidFill>
                <a:schemeClr val="tx1"/>
              </a:solidFill>
              <a:latin typeface="BIZ UDP明朝 Medium" panose="02020500000000000000" pitchFamily="18" charset="-128"/>
            </a:endParaRPr>
          </a:p>
        </p:txBody>
      </p:sp>
      <p:sp>
        <p:nvSpPr>
          <p:cNvPr id="11" name="제목 1">
            <a:extLst>
              <a:ext uri="{FF2B5EF4-FFF2-40B4-BE49-F238E27FC236}">
                <a16:creationId xmlns:a16="http://schemas.microsoft.com/office/drawing/2014/main" id="{8F4012D2-E45B-57FF-3B8C-E8092847CB68}"/>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02 </a:t>
            </a:r>
            <a:r>
              <a:rPr lang="ja-JP" altLang="en-US" sz="1600" dirty="0">
                <a:latin typeface="BIZ UDP明朝 Medium" panose="02020500000000000000" pitchFamily="18" charset="-128"/>
                <a:ea typeface="BIZ UDP明朝 Medium" panose="02020500000000000000" pitchFamily="18" charset="-128"/>
              </a:rPr>
              <a:t>サーバー</a:t>
            </a:r>
            <a:endParaRPr lang="ko-KR" altLang="en-US" sz="1600" dirty="0">
              <a:latin typeface="BIZ UDP明朝 Medium" panose="02020500000000000000" pitchFamily="18" charset="-128"/>
            </a:endParaRPr>
          </a:p>
        </p:txBody>
      </p:sp>
      <p:sp>
        <p:nvSpPr>
          <p:cNvPr id="12" name="제목 1">
            <a:extLst>
              <a:ext uri="{FF2B5EF4-FFF2-40B4-BE49-F238E27FC236}">
                <a16:creationId xmlns:a16="http://schemas.microsoft.com/office/drawing/2014/main" id="{DEAE85ED-D608-8E1E-7E58-4B117E739BEC}"/>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サーバー</a:t>
            </a:r>
          </a:p>
        </p:txBody>
      </p:sp>
      <p:pic>
        <p:nvPicPr>
          <p:cNvPr id="3" name="図 2">
            <a:extLst>
              <a:ext uri="{FF2B5EF4-FFF2-40B4-BE49-F238E27FC236}">
                <a16:creationId xmlns:a16="http://schemas.microsoft.com/office/drawing/2014/main" id="{665BDD73-D2A6-1386-5198-B9269AF854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1813" y="5373216"/>
            <a:ext cx="1946705" cy="1362693"/>
          </a:xfrm>
          <a:prstGeom prst="rect">
            <a:avLst/>
          </a:prstGeom>
        </p:spPr>
      </p:pic>
      <p:pic>
        <p:nvPicPr>
          <p:cNvPr id="4" name="図 3">
            <a:extLst>
              <a:ext uri="{FF2B5EF4-FFF2-40B4-BE49-F238E27FC236}">
                <a16:creationId xmlns:a16="http://schemas.microsoft.com/office/drawing/2014/main" id="{50C1165C-1F8A-318F-55D1-2AD0A5E942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1507" y="3926671"/>
            <a:ext cx="1946704" cy="1362693"/>
          </a:xfrm>
          <a:prstGeom prst="rect">
            <a:avLst/>
          </a:prstGeom>
        </p:spPr>
      </p:pic>
      <p:sp>
        <p:nvSpPr>
          <p:cNvPr id="8" name="正方形/長方形 7">
            <a:extLst>
              <a:ext uri="{FF2B5EF4-FFF2-40B4-BE49-F238E27FC236}">
                <a16:creationId xmlns:a16="http://schemas.microsoft.com/office/drawing/2014/main" id="{2DD49905-E6B6-1868-793C-31324259B429}"/>
              </a:ext>
            </a:extLst>
          </p:cNvPr>
          <p:cNvSpPr/>
          <p:nvPr/>
        </p:nvSpPr>
        <p:spPr>
          <a:xfrm>
            <a:off x="1115616" y="4256809"/>
            <a:ext cx="4139783" cy="2288591"/>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20" name="제목 1">
            <a:extLst>
              <a:ext uri="{FF2B5EF4-FFF2-40B4-BE49-F238E27FC236}">
                <a16:creationId xmlns:a16="http://schemas.microsoft.com/office/drawing/2014/main" id="{65576B8D-9A16-C31B-FDC6-6C17472803D2}"/>
              </a:ext>
            </a:extLst>
          </p:cNvPr>
          <p:cNvSpPr txBox="1">
            <a:spLocks/>
          </p:cNvSpPr>
          <p:nvPr/>
        </p:nvSpPr>
        <p:spPr>
          <a:xfrm>
            <a:off x="6621507" y="3592926"/>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サーバーの画像</a:t>
            </a:r>
          </a:p>
        </p:txBody>
      </p:sp>
      <p:pic>
        <p:nvPicPr>
          <p:cNvPr id="2" name="図 1">
            <a:extLst>
              <a:ext uri="{FF2B5EF4-FFF2-40B4-BE49-F238E27FC236}">
                <a16:creationId xmlns:a16="http://schemas.microsoft.com/office/drawing/2014/main" id="{06D7A7D8-2CE0-DC22-0A37-4BBA0A4664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5539" y="4530949"/>
            <a:ext cx="571128" cy="571128"/>
          </a:xfrm>
          <a:prstGeom prst="rect">
            <a:avLst/>
          </a:prstGeom>
        </p:spPr>
      </p:pic>
      <p:pic>
        <p:nvPicPr>
          <p:cNvPr id="9" name="図 8">
            <a:extLst>
              <a:ext uri="{FF2B5EF4-FFF2-40B4-BE49-F238E27FC236}">
                <a16:creationId xmlns:a16="http://schemas.microsoft.com/office/drawing/2014/main" id="{3AD77E7F-B9D2-37A8-A09F-7F689965F295}"/>
              </a:ext>
            </a:extLst>
          </p:cNvPr>
          <p:cNvPicPr>
            <a:picLocks noChangeAspect="1"/>
          </p:cNvPicPr>
          <p:nvPr/>
        </p:nvPicPr>
        <p:blipFill>
          <a:blip r:embed="rId5">
            <a:duotone>
              <a:prstClr val="black"/>
              <a:schemeClr val="bg1">
                <a:lumMod val="65000"/>
                <a:tint val="45000"/>
                <a:satMod val="400000"/>
              </a:schemeClr>
            </a:duotone>
            <a:extLst>
              <a:ext uri="{28A0092B-C50C-407E-A947-70E740481C1C}">
                <a14:useLocalDpi xmlns:a14="http://schemas.microsoft.com/office/drawing/2010/main" val="0"/>
              </a:ext>
            </a:extLst>
          </a:blip>
          <a:stretch>
            <a:fillRect/>
          </a:stretch>
        </p:blipFill>
        <p:spPr>
          <a:xfrm>
            <a:off x="2977763" y="4530949"/>
            <a:ext cx="457200" cy="457200"/>
          </a:xfrm>
          <a:prstGeom prst="rect">
            <a:avLst/>
          </a:prstGeom>
        </p:spPr>
      </p:pic>
      <p:pic>
        <p:nvPicPr>
          <p:cNvPr id="21" name="図 20">
            <a:extLst>
              <a:ext uri="{FF2B5EF4-FFF2-40B4-BE49-F238E27FC236}">
                <a16:creationId xmlns:a16="http://schemas.microsoft.com/office/drawing/2014/main" id="{F65E56CF-9B23-0EF1-C774-BC3F6802901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20774" y="4532850"/>
            <a:ext cx="643136" cy="643136"/>
          </a:xfrm>
          <a:prstGeom prst="rect">
            <a:avLst/>
          </a:prstGeom>
        </p:spPr>
      </p:pic>
      <p:pic>
        <p:nvPicPr>
          <p:cNvPr id="22" name="図 21">
            <a:extLst>
              <a:ext uri="{FF2B5EF4-FFF2-40B4-BE49-F238E27FC236}">
                <a16:creationId xmlns:a16="http://schemas.microsoft.com/office/drawing/2014/main" id="{43EDAC8A-BA76-8F39-2846-3F215C4727FC}"/>
              </a:ext>
            </a:extLst>
          </p:cNvPr>
          <p:cNvPicPr>
            <a:picLocks noChangeAspect="1"/>
          </p:cNvPicPr>
          <p:nvPr/>
        </p:nvPicPr>
        <p:blipFill>
          <a:blip r:embed="rId7"/>
          <a:stretch>
            <a:fillRect/>
          </a:stretch>
        </p:blipFill>
        <p:spPr>
          <a:xfrm>
            <a:off x="1238375" y="5156474"/>
            <a:ext cx="1674781" cy="967565"/>
          </a:xfrm>
          <a:prstGeom prst="rect">
            <a:avLst/>
          </a:prstGeom>
        </p:spPr>
      </p:pic>
      <p:sp>
        <p:nvSpPr>
          <p:cNvPr id="23" name="矢印: 右 22">
            <a:extLst>
              <a:ext uri="{FF2B5EF4-FFF2-40B4-BE49-F238E27FC236}">
                <a16:creationId xmlns:a16="http://schemas.microsoft.com/office/drawing/2014/main" id="{C68AA422-46EF-3329-6A4C-A1C48AAAD5EC}"/>
              </a:ext>
            </a:extLst>
          </p:cNvPr>
          <p:cNvSpPr/>
          <p:nvPr/>
        </p:nvSpPr>
        <p:spPr>
          <a:xfrm>
            <a:off x="2271638" y="4737856"/>
            <a:ext cx="457200" cy="107438"/>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24" name="矢印: 右 23">
            <a:extLst>
              <a:ext uri="{FF2B5EF4-FFF2-40B4-BE49-F238E27FC236}">
                <a16:creationId xmlns:a16="http://schemas.microsoft.com/office/drawing/2014/main" id="{7603532D-723F-3334-E82C-012D9CF6311A}"/>
              </a:ext>
            </a:extLst>
          </p:cNvPr>
          <p:cNvSpPr/>
          <p:nvPr/>
        </p:nvSpPr>
        <p:spPr>
          <a:xfrm>
            <a:off x="3687538" y="4737856"/>
            <a:ext cx="457200" cy="107438"/>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BIZ UDP明朝 Medium" panose="02020500000000000000" pitchFamily="18" charset="-128"/>
              <a:ea typeface="BIZ UDP明朝 Medium" panose="02020500000000000000" pitchFamily="18" charset="-128"/>
            </a:endParaRPr>
          </a:p>
        </p:txBody>
      </p:sp>
      <p:sp>
        <p:nvSpPr>
          <p:cNvPr id="25" name="제목 1">
            <a:extLst>
              <a:ext uri="{FF2B5EF4-FFF2-40B4-BE49-F238E27FC236}">
                <a16:creationId xmlns:a16="http://schemas.microsoft.com/office/drawing/2014/main" id="{E410A35E-05E2-F1F6-78D4-33D21A153BA4}"/>
              </a:ext>
            </a:extLst>
          </p:cNvPr>
          <p:cNvSpPr txBox="1">
            <a:spLocks/>
          </p:cNvSpPr>
          <p:nvPr/>
        </p:nvSpPr>
        <p:spPr>
          <a:xfrm>
            <a:off x="1406861" y="4169368"/>
            <a:ext cx="839683"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利用者</a:t>
            </a:r>
          </a:p>
        </p:txBody>
      </p:sp>
      <p:sp>
        <p:nvSpPr>
          <p:cNvPr id="26" name="제목 1">
            <a:extLst>
              <a:ext uri="{FF2B5EF4-FFF2-40B4-BE49-F238E27FC236}">
                <a16:creationId xmlns:a16="http://schemas.microsoft.com/office/drawing/2014/main" id="{2C30CBF8-9171-FF1D-F62B-7A89CE2B8BC0}"/>
              </a:ext>
            </a:extLst>
          </p:cNvPr>
          <p:cNvSpPr txBox="1">
            <a:spLocks/>
          </p:cNvSpPr>
          <p:nvPr/>
        </p:nvSpPr>
        <p:spPr>
          <a:xfrm>
            <a:off x="2946995" y="4194375"/>
            <a:ext cx="839683"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ルーター</a:t>
            </a:r>
          </a:p>
        </p:txBody>
      </p:sp>
      <p:sp>
        <p:nvSpPr>
          <p:cNvPr id="27" name="제목 1">
            <a:extLst>
              <a:ext uri="{FF2B5EF4-FFF2-40B4-BE49-F238E27FC236}">
                <a16:creationId xmlns:a16="http://schemas.microsoft.com/office/drawing/2014/main" id="{06539479-831F-62B0-2413-E9D75AE39A0D}"/>
              </a:ext>
            </a:extLst>
          </p:cNvPr>
          <p:cNvSpPr txBox="1">
            <a:spLocks/>
          </p:cNvSpPr>
          <p:nvPr/>
        </p:nvSpPr>
        <p:spPr>
          <a:xfrm>
            <a:off x="4415716" y="4179034"/>
            <a:ext cx="839683"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サーバー</a:t>
            </a:r>
          </a:p>
        </p:txBody>
      </p:sp>
      <p:sp>
        <p:nvSpPr>
          <p:cNvPr id="28" name="제목 1">
            <a:extLst>
              <a:ext uri="{FF2B5EF4-FFF2-40B4-BE49-F238E27FC236}">
                <a16:creationId xmlns:a16="http://schemas.microsoft.com/office/drawing/2014/main" id="{FCC649E2-DA10-42F7-4709-35B4EA01D84C}"/>
              </a:ext>
            </a:extLst>
          </p:cNvPr>
          <p:cNvSpPr txBox="1">
            <a:spLocks/>
          </p:cNvSpPr>
          <p:nvPr/>
        </p:nvSpPr>
        <p:spPr>
          <a:xfrm>
            <a:off x="1655923" y="5974272"/>
            <a:ext cx="971861"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Google</a:t>
            </a:r>
            <a:r>
              <a:rPr lang="ja-JP" altLang="en-US" sz="1000" b="0" dirty="0">
                <a:solidFill>
                  <a:schemeClr val="tx1"/>
                </a:solidFill>
                <a:latin typeface="BIZ UDP明朝 Medium" panose="02020500000000000000" pitchFamily="18" charset="-128"/>
                <a:ea typeface="BIZ UDP明朝 Medium" panose="02020500000000000000" pitchFamily="18" charset="-128"/>
              </a:rPr>
              <a:t>検索</a:t>
            </a:r>
          </a:p>
        </p:txBody>
      </p:sp>
      <p:sp>
        <p:nvSpPr>
          <p:cNvPr id="29" name="제목 1">
            <a:extLst>
              <a:ext uri="{FF2B5EF4-FFF2-40B4-BE49-F238E27FC236}">
                <a16:creationId xmlns:a16="http://schemas.microsoft.com/office/drawing/2014/main" id="{F83E3247-B987-AA58-DCF3-C378B768EFEF}"/>
              </a:ext>
            </a:extLst>
          </p:cNvPr>
          <p:cNvSpPr txBox="1">
            <a:spLocks/>
          </p:cNvSpPr>
          <p:nvPr/>
        </p:nvSpPr>
        <p:spPr>
          <a:xfrm>
            <a:off x="1041750" y="3789288"/>
            <a:ext cx="3013926" cy="68726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i="0" dirty="0">
                <a:solidFill>
                  <a:srgbClr val="F6882E"/>
                </a:solidFill>
                <a:effectLst/>
                <a:latin typeface="BIZ UDP明朝 Medium" panose="02020500000000000000" pitchFamily="18" charset="-128"/>
                <a:ea typeface="BIZ UDP明朝 Medium" panose="02020500000000000000" pitchFamily="18" charset="-128"/>
              </a:rPr>
              <a:t>サーバーの通信の仕組み</a:t>
            </a:r>
            <a:endParaRPr lang="ja-JP" altLang="en-US" sz="1000" b="0" dirty="0">
              <a:solidFill>
                <a:srgbClr val="F6882E"/>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868244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81686"/>
          </a:xfrm>
        </p:spPr>
        <p:txBody>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プレミス（</a:t>
            </a:r>
            <a:r>
              <a:rPr lang="en-US" altLang="ja-JP" b="0" i="0" dirty="0">
                <a:solidFill>
                  <a:srgbClr val="000000"/>
                </a:solidFill>
                <a:effectLst/>
                <a:latin typeface="BIZ UDP明朝 Medium" panose="02020500000000000000" pitchFamily="18" charset="-128"/>
                <a:ea typeface="BIZ UDP明朝 Medium" panose="02020500000000000000" pitchFamily="18" charset="-128"/>
              </a:rPr>
              <a:t>premises</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）とは、英語で「建物」「店舗」「施設」などを意味する言葉です。</a:t>
            </a:r>
            <a:br>
              <a:rPr lang="ja-JP" altLang="en-US" dirty="0">
                <a:latin typeface="BIZ UDP明朝 Medium" panose="02020500000000000000" pitchFamily="18" charset="-128"/>
                <a:ea typeface="BIZ UDP明朝 Medium" panose="02020500000000000000" pitchFamily="18" charset="-128"/>
              </a:rPr>
            </a:br>
            <a:r>
              <a:rPr lang="en-US" altLang="ja-JP" b="0" i="0" dirty="0">
                <a:solidFill>
                  <a:srgbClr val="000000"/>
                </a:solidFill>
                <a:effectLst/>
                <a:latin typeface="BIZ UDP明朝 Medium" panose="02020500000000000000" pitchFamily="18" charset="-128"/>
                <a:ea typeface="BIZ UDP明朝 Medium" panose="02020500000000000000" pitchFamily="18" charset="-128"/>
              </a:rPr>
              <a:t>"on the premises"</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は「店内（構内）で」という意味になります。</a:t>
            </a:r>
            <a:r>
              <a:rPr lang="ja-JP" altLang="en-US" i="0" dirty="0">
                <a:solidFill>
                  <a:schemeClr val="tx1"/>
                </a:solidFill>
                <a:latin typeface="BIZ UDP明朝 Medium" panose="02020500000000000000" pitchFamily="18" charset="-128"/>
                <a:ea typeface="BIZ UDP明朝 Medium" panose="02020500000000000000" pitchFamily="18" charset="-128"/>
              </a:rPr>
              <a:t>　</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0" i="0" dirty="0">
                <a:solidFill>
                  <a:srgbClr val="000000"/>
                </a:solidFill>
                <a:effectLst/>
                <a:latin typeface="BIZ UDP明朝 Medium" panose="02020500000000000000" pitchFamily="18" charset="-128"/>
                <a:ea typeface="BIZ UDP明朝 Medium" panose="02020500000000000000" pitchFamily="18" charset="-128"/>
              </a:rPr>
              <a:t>IT</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関連用語としての</a:t>
            </a:r>
            <a:r>
              <a:rPr lang="ja-JP" altLang="en-US" b="1" i="0" dirty="0">
                <a:solidFill>
                  <a:srgbClr val="F6882E"/>
                </a:solidFill>
                <a:latin typeface="BIZ UDP明朝 Medium" panose="02020500000000000000" pitchFamily="18" charset="-128"/>
                <a:ea typeface="BIZ UDP明朝 Medium" panose="02020500000000000000" pitchFamily="18" charset="-128"/>
              </a:rPr>
              <a:t>オンプレミス</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on-premises</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r>
              <a:rPr lang="ja-JP" altLang="en-US" i="0" dirty="0">
                <a:solidFill>
                  <a:schemeClr val="tx1"/>
                </a:solidFill>
                <a:latin typeface="BIZ UDP明朝 Medium" panose="02020500000000000000" pitchFamily="18" charset="-128"/>
                <a:ea typeface="BIZ UDP明朝 Medium" panose="02020500000000000000" pitchFamily="18" charset="-128"/>
              </a:rPr>
              <a:t>とは、</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システムを運用する上で必要な</a:t>
            </a:r>
            <a:r>
              <a:rPr lang="ja-JP" altLang="en-US" i="0" dirty="0">
                <a:solidFill>
                  <a:srgbClr val="333333"/>
                </a:solidFill>
                <a:effectLst/>
                <a:latin typeface="BIZ UDP明朝 Medium" panose="02020500000000000000" pitchFamily="18" charset="-128"/>
                <a:ea typeface="BIZ UDP明朝 Medium" panose="02020500000000000000" pitchFamily="18" charset="-128"/>
              </a:rPr>
              <a:t>サーバーやネットワーク機器、あるいはソフトウェアなど</a:t>
            </a:r>
            <a:r>
              <a:rPr lang="ja-JP" altLang="en-US" i="0" dirty="0">
                <a:solidFill>
                  <a:schemeClr val="tx1"/>
                </a:solidFill>
                <a:effectLst/>
                <a:latin typeface="BIZ UDP明朝 Medium" panose="02020500000000000000" pitchFamily="18" charset="-128"/>
                <a:ea typeface="BIZ UDP明朝 Medium" panose="02020500000000000000" pitchFamily="18" charset="-128"/>
              </a:rPr>
              <a:t>を</a:t>
            </a:r>
            <a:r>
              <a:rPr lang="ja-JP" altLang="en-US"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自社で保有・管理する利用形態</a:t>
            </a:r>
            <a:r>
              <a:rPr lang="ja-JP" altLang="en-US" i="0" dirty="0">
                <a:solidFill>
                  <a:srgbClr val="333333"/>
                </a:solidFill>
                <a:effectLst/>
                <a:latin typeface="BIZ UDP明朝 Medium" panose="02020500000000000000" pitchFamily="18" charset="-128"/>
                <a:ea typeface="BIZ UDP明朝 Medium" panose="02020500000000000000" pitchFamily="18" charset="-128"/>
              </a:rPr>
              <a:t>です。自社でハードウェアなどを保有しない運用形態である</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クラウド</a:t>
            </a:r>
            <a:r>
              <a:rPr lang="ja-JP" altLang="en-US" i="0" dirty="0">
                <a:solidFill>
                  <a:srgbClr val="333333"/>
                </a:solidFill>
                <a:effectLst/>
                <a:latin typeface="BIZ UDP明朝 Medium" panose="02020500000000000000" pitchFamily="18" charset="-128"/>
                <a:ea typeface="BIZ UDP明朝 Medium" panose="02020500000000000000" pitchFamily="18" charset="-128"/>
              </a:rPr>
              <a:t>とは、対になるあり方として、よく比較されます。</a:t>
            </a:r>
            <a:r>
              <a:rPr lang="en-US" altLang="ja-JP" i="0" dirty="0">
                <a:solidFill>
                  <a:srgbClr val="333333"/>
                </a:solidFill>
                <a:effectLst/>
                <a:latin typeface="BIZ UDP明朝 Medium" panose="02020500000000000000" pitchFamily="18" charset="-128"/>
                <a:ea typeface="BIZ UDP明朝 Medium" panose="02020500000000000000" pitchFamily="18" charset="-128"/>
              </a:rPr>
              <a:t>2000</a:t>
            </a:r>
            <a:r>
              <a:rPr lang="ja-JP" altLang="en-US" i="0" dirty="0">
                <a:solidFill>
                  <a:srgbClr val="333333"/>
                </a:solidFill>
                <a:effectLst/>
                <a:latin typeface="BIZ UDP明朝 Medium" panose="02020500000000000000" pitchFamily="18" charset="-128"/>
                <a:ea typeface="BIZ UDP明朝 Medium" panose="02020500000000000000" pitchFamily="18" charset="-128"/>
              </a:rPr>
              <a:t>年頃からクラウドという新方式が登場したことに伴い、クラウドと区別するために従来の方式をオンプレミスと呼ぶようになりました。</a:t>
            </a:r>
            <a:r>
              <a:rPr lang="ja-JP" altLang="en-US" i="0" dirty="0">
                <a:solidFill>
                  <a:srgbClr val="000000"/>
                </a:solidFill>
                <a:effectLst/>
                <a:latin typeface="BIZ UDP明朝 Medium" panose="02020500000000000000" pitchFamily="18" charset="-128"/>
                <a:ea typeface="BIZ UDP明朝 Medium" panose="02020500000000000000" pitchFamily="18" charset="-128"/>
              </a:rPr>
              <a:t>つまり「オンプレミス」という言葉は、システム運用において</a:t>
            </a:r>
            <a:r>
              <a:rPr lang="ja-JP" altLang="en-US" i="0" u="heavy" dirty="0">
                <a:solidFill>
                  <a:srgbClr val="000000"/>
                </a:solidFill>
                <a:effectLst/>
                <a:uFill>
                  <a:solidFill>
                    <a:srgbClr val="F6882E"/>
                  </a:solidFill>
                </a:uFill>
                <a:latin typeface="BIZ UDP明朝 Medium" panose="02020500000000000000" pitchFamily="18" charset="-128"/>
                <a:ea typeface="BIZ UDP明朝 Medium" panose="02020500000000000000" pitchFamily="18" charset="-128"/>
              </a:rPr>
              <a:t>「クラウド」の対義語</a:t>
            </a:r>
            <a:r>
              <a:rPr lang="ja-JP" altLang="en-US" i="0" dirty="0">
                <a:solidFill>
                  <a:srgbClr val="000000"/>
                </a:solidFill>
                <a:effectLst/>
                <a:latin typeface="BIZ UDP明朝 Medium" panose="02020500000000000000" pitchFamily="18" charset="-128"/>
                <a:ea typeface="BIZ UDP明朝 Medium" panose="02020500000000000000" pitchFamily="18" charset="-128"/>
              </a:rPr>
              <a:t>として用いられる言葉だと言えます。</a:t>
            </a:r>
            <a:endParaRPr lang="en-US" altLang="ja-JP" i="0" dirty="0">
              <a:solidFill>
                <a:srgbClr val="333333"/>
              </a:solidFill>
              <a:effectLst/>
              <a:latin typeface="BIZ UDP明朝 Medium" panose="02020500000000000000" pitchFamily="18" charset="-128"/>
              <a:ea typeface="BIZ UDP明朝 Medium" panose="02020500000000000000" pitchFamily="18" charset="-128"/>
            </a:endParaRPr>
          </a:p>
        </p:txBody>
      </p:sp>
      <p:sp>
        <p:nvSpPr>
          <p:cNvPr id="11" name="제목 1">
            <a:extLst>
              <a:ext uri="{FF2B5EF4-FFF2-40B4-BE49-F238E27FC236}">
                <a16:creationId xmlns:a16="http://schemas.microsoft.com/office/drawing/2014/main" id="{8F4012D2-E45B-57FF-3B8C-E8092847CB68}"/>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03 </a:t>
            </a:r>
            <a:r>
              <a:rPr lang="ja-JP" altLang="en-US" sz="1600" dirty="0">
                <a:latin typeface="BIZ UDP明朝 Medium" panose="02020500000000000000" pitchFamily="18" charset="-128"/>
                <a:ea typeface="BIZ UDP明朝 Medium" panose="02020500000000000000" pitchFamily="18" charset="-128"/>
              </a:rPr>
              <a:t>オンプレミスとクラウド</a:t>
            </a:r>
            <a:endParaRPr lang="ko-KR" altLang="en-US" sz="1600" dirty="0">
              <a:latin typeface="BIZ UDP明朝 Medium" panose="02020500000000000000" pitchFamily="18" charset="-128"/>
            </a:endParaRPr>
          </a:p>
        </p:txBody>
      </p:sp>
      <p:sp>
        <p:nvSpPr>
          <p:cNvPr id="12" name="제목 1">
            <a:extLst>
              <a:ext uri="{FF2B5EF4-FFF2-40B4-BE49-F238E27FC236}">
                <a16:creationId xmlns:a16="http://schemas.microsoft.com/office/drawing/2014/main" id="{DEAE85ED-D608-8E1E-7E58-4B117E739BEC}"/>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オンプレミス</a:t>
            </a:r>
          </a:p>
        </p:txBody>
      </p:sp>
      <p:sp>
        <p:nvSpPr>
          <p:cNvPr id="3" name="正方形/長方形 2">
            <a:extLst>
              <a:ext uri="{FF2B5EF4-FFF2-40B4-BE49-F238E27FC236}">
                <a16:creationId xmlns:a16="http://schemas.microsoft.com/office/drawing/2014/main" id="{665ED57C-84A2-2F9D-2BE0-5E0585B92D41}"/>
              </a:ext>
            </a:extLst>
          </p:cNvPr>
          <p:cNvSpPr/>
          <p:nvPr/>
        </p:nvSpPr>
        <p:spPr>
          <a:xfrm>
            <a:off x="1841312" y="3954448"/>
            <a:ext cx="5256584" cy="2200072"/>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pic>
        <p:nvPicPr>
          <p:cNvPr id="5" name="図 4">
            <a:extLst>
              <a:ext uri="{FF2B5EF4-FFF2-40B4-BE49-F238E27FC236}">
                <a16:creationId xmlns:a16="http://schemas.microsoft.com/office/drawing/2014/main" id="{1298825C-5105-1676-4951-1B02C5F1F1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6028" y="3666416"/>
            <a:ext cx="787152" cy="787152"/>
          </a:xfrm>
          <a:prstGeom prst="rect">
            <a:avLst/>
          </a:prstGeom>
        </p:spPr>
      </p:pic>
      <p:pic>
        <p:nvPicPr>
          <p:cNvPr id="6" name="図 5">
            <a:extLst>
              <a:ext uri="{FF2B5EF4-FFF2-40B4-BE49-F238E27FC236}">
                <a16:creationId xmlns:a16="http://schemas.microsoft.com/office/drawing/2014/main" id="{3FBE4E86-E657-BEFD-17B3-1D862DFF4F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9724" y="4483356"/>
            <a:ext cx="571128" cy="571128"/>
          </a:xfrm>
          <a:prstGeom prst="rect">
            <a:avLst/>
          </a:prstGeom>
        </p:spPr>
      </p:pic>
      <p:pic>
        <p:nvPicPr>
          <p:cNvPr id="7" name="図 6">
            <a:extLst>
              <a:ext uri="{FF2B5EF4-FFF2-40B4-BE49-F238E27FC236}">
                <a16:creationId xmlns:a16="http://schemas.microsoft.com/office/drawing/2014/main" id="{52B7BA17-9A67-78E9-B9B3-26B1A9AA85AE}"/>
              </a:ext>
            </a:extLst>
          </p:cNvPr>
          <p:cNvPicPr>
            <a:picLocks noChangeAspect="1"/>
          </p:cNvPicPr>
          <p:nvPr/>
        </p:nvPicPr>
        <p:blipFill>
          <a:blip r:embed="rId4">
            <a:duotone>
              <a:prstClr val="black"/>
              <a:schemeClr val="bg1">
                <a:lumMod val="65000"/>
                <a:tint val="45000"/>
                <a:satMod val="400000"/>
              </a:schemeClr>
            </a:duotone>
            <a:extLst>
              <a:ext uri="{28A0092B-C50C-407E-A947-70E740481C1C}">
                <a14:useLocalDpi xmlns:a14="http://schemas.microsoft.com/office/drawing/2010/main" val="0"/>
              </a:ext>
            </a:extLst>
          </a:blip>
          <a:stretch>
            <a:fillRect/>
          </a:stretch>
        </p:blipFill>
        <p:spPr>
          <a:xfrm>
            <a:off x="5500960" y="4526572"/>
            <a:ext cx="705010" cy="705010"/>
          </a:xfrm>
          <a:prstGeom prst="rect">
            <a:avLst/>
          </a:prstGeom>
        </p:spPr>
      </p:pic>
      <p:pic>
        <p:nvPicPr>
          <p:cNvPr id="9" name="図 8">
            <a:extLst>
              <a:ext uri="{FF2B5EF4-FFF2-40B4-BE49-F238E27FC236}">
                <a16:creationId xmlns:a16="http://schemas.microsoft.com/office/drawing/2014/main" id="{59D6ABFB-38C6-0C3A-752A-42960B6E2E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36843" y="5227177"/>
            <a:ext cx="573596" cy="573596"/>
          </a:xfrm>
          <a:prstGeom prst="rect">
            <a:avLst/>
          </a:prstGeom>
        </p:spPr>
      </p:pic>
      <p:sp>
        <p:nvSpPr>
          <p:cNvPr id="15" name="제목 1">
            <a:extLst>
              <a:ext uri="{FF2B5EF4-FFF2-40B4-BE49-F238E27FC236}">
                <a16:creationId xmlns:a16="http://schemas.microsoft.com/office/drawing/2014/main" id="{8B6610F2-4096-5571-321C-95EFE8BD8FF5}"/>
              </a:ext>
            </a:extLst>
          </p:cNvPr>
          <p:cNvSpPr txBox="1">
            <a:spLocks/>
          </p:cNvSpPr>
          <p:nvPr/>
        </p:nvSpPr>
        <p:spPr>
          <a:xfrm>
            <a:off x="5899813" y="4214268"/>
            <a:ext cx="839683"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ルーター</a:t>
            </a:r>
          </a:p>
        </p:txBody>
      </p:sp>
      <p:pic>
        <p:nvPicPr>
          <p:cNvPr id="16" name="図 15">
            <a:extLst>
              <a:ext uri="{FF2B5EF4-FFF2-40B4-BE49-F238E27FC236}">
                <a16:creationId xmlns:a16="http://schemas.microsoft.com/office/drawing/2014/main" id="{25753C66-CA82-D56D-664B-9A5CDD2AB6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735" y="4197792"/>
            <a:ext cx="571128" cy="571128"/>
          </a:xfrm>
          <a:prstGeom prst="rect">
            <a:avLst/>
          </a:prstGeom>
        </p:spPr>
      </p:pic>
      <p:pic>
        <p:nvPicPr>
          <p:cNvPr id="17" name="図 16">
            <a:extLst>
              <a:ext uri="{FF2B5EF4-FFF2-40B4-BE49-F238E27FC236}">
                <a16:creationId xmlns:a16="http://schemas.microsoft.com/office/drawing/2014/main" id="{12869E0F-350F-66CB-E1EC-45A0E288A6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79884" y="4879077"/>
            <a:ext cx="571128" cy="571128"/>
          </a:xfrm>
          <a:prstGeom prst="rect">
            <a:avLst/>
          </a:prstGeom>
        </p:spPr>
      </p:pic>
      <p:pic>
        <p:nvPicPr>
          <p:cNvPr id="18" name="図 17">
            <a:extLst>
              <a:ext uri="{FF2B5EF4-FFF2-40B4-BE49-F238E27FC236}">
                <a16:creationId xmlns:a16="http://schemas.microsoft.com/office/drawing/2014/main" id="{9B7380BE-AEDB-E56E-B71B-416718CA4C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8301" y="4867380"/>
            <a:ext cx="573596" cy="573596"/>
          </a:xfrm>
          <a:prstGeom prst="rect">
            <a:avLst/>
          </a:prstGeom>
        </p:spPr>
      </p:pic>
      <p:pic>
        <p:nvPicPr>
          <p:cNvPr id="19" name="図 18">
            <a:extLst>
              <a:ext uri="{FF2B5EF4-FFF2-40B4-BE49-F238E27FC236}">
                <a16:creationId xmlns:a16="http://schemas.microsoft.com/office/drawing/2014/main" id="{F2A39BF6-4046-D469-2C92-41C4588200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29837" y="5482828"/>
            <a:ext cx="573596" cy="573596"/>
          </a:xfrm>
          <a:prstGeom prst="rect">
            <a:avLst/>
          </a:prstGeom>
        </p:spPr>
      </p:pic>
      <p:pic>
        <p:nvPicPr>
          <p:cNvPr id="20" name="図 19">
            <a:extLst>
              <a:ext uri="{FF2B5EF4-FFF2-40B4-BE49-F238E27FC236}">
                <a16:creationId xmlns:a16="http://schemas.microsoft.com/office/drawing/2014/main" id="{07D2765E-024D-0170-DD15-AEFCDA1C6DB8}"/>
              </a:ext>
            </a:extLst>
          </p:cNvPr>
          <p:cNvPicPr>
            <a:picLocks noChangeAspect="1"/>
          </p:cNvPicPr>
          <p:nvPr/>
        </p:nvPicPr>
        <p:blipFill>
          <a:blip r:embed="rId4">
            <a:duotone>
              <a:prstClr val="black"/>
              <a:schemeClr val="bg1">
                <a:lumMod val="65000"/>
                <a:tint val="45000"/>
                <a:satMod val="400000"/>
              </a:schemeClr>
            </a:duotone>
            <a:extLst>
              <a:ext uri="{28A0092B-C50C-407E-A947-70E740481C1C}">
                <a14:useLocalDpi xmlns:a14="http://schemas.microsoft.com/office/drawing/2010/main" val="0"/>
              </a:ext>
            </a:extLst>
          </a:blip>
          <a:stretch>
            <a:fillRect/>
          </a:stretch>
        </p:blipFill>
        <p:spPr>
          <a:xfrm>
            <a:off x="6170023" y="4773165"/>
            <a:ext cx="705010" cy="705010"/>
          </a:xfrm>
          <a:prstGeom prst="rect">
            <a:avLst/>
          </a:prstGeom>
        </p:spPr>
      </p:pic>
      <p:pic>
        <p:nvPicPr>
          <p:cNvPr id="21" name="図 20">
            <a:extLst>
              <a:ext uri="{FF2B5EF4-FFF2-40B4-BE49-F238E27FC236}">
                <a16:creationId xmlns:a16="http://schemas.microsoft.com/office/drawing/2014/main" id="{6B2789BC-FD45-0D04-DD0F-A299EE6243FC}"/>
              </a:ext>
            </a:extLst>
          </p:cNvPr>
          <p:cNvPicPr>
            <a:picLocks noChangeAspect="1"/>
          </p:cNvPicPr>
          <p:nvPr/>
        </p:nvPicPr>
        <p:blipFill>
          <a:blip r:embed="rId4">
            <a:duotone>
              <a:prstClr val="black"/>
              <a:schemeClr val="bg1">
                <a:lumMod val="65000"/>
                <a:tint val="45000"/>
                <a:satMod val="400000"/>
              </a:schemeClr>
            </a:duotone>
            <a:extLst>
              <a:ext uri="{28A0092B-C50C-407E-A947-70E740481C1C}">
                <a14:useLocalDpi xmlns:a14="http://schemas.microsoft.com/office/drawing/2010/main" val="0"/>
              </a:ext>
            </a:extLst>
          </a:blip>
          <a:stretch>
            <a:fillRect/>
          </a:stretch>
        </p:blipFill>
        <p:spPr>
          <a:xfrm>
            <a:off x="5657440" y="5258322"/>
            <a:ext cx="705010" cy="705010"/>
          </a:xfrm>
          <a:prstGeom prst="rect">
            <a:avLst/>
          </a:prstGeom>
        </p:spPr>
      </p:pic>
      <p:sp>
        <p:nvSpPr>
          <p:cNvPr id="22" name="제목 1">
            <a:extLst>
              <a:ext uri="{FF2B5EF4-FFF2-40B4-BE49-F238E27FC236}">
                <a16:creationId xmlns:a16="http://schemas.microsoft.com/office/drawing/2014/main" id="{80410233-CE44-A5D5-12C4-1859D4909CE1}"/>
              </a:ext>
            </a:extLst>
          </p:cNvPr>
          <p:cNvSpPr txBox="1">
            <a:spLocks/>
          </p:cNvSpPr>
          <p:nvPr/>
        </p:nvSpPr>
        <p:spPr>
          <a:xfrm>
            <a:off x="3989428" y="4487515"/>
            <a:ext cx="978006"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データベース</a:t>
            </a:r>
          </a:p>
        </p:txBody>
      </p:sp>
      <p:sp>
        <p:nvSpPr>
          <p:cNvPr id="24" name="제목 1">
            <a:extLst>
              <a:ext uri="{FF2B5EF4-FFF2-40B4-BE49-F238E27FC236}">
                <a16:creationId xmlns:a16="http://schemas.microsoft.com/office/drawing/2014/main" id="{9A823EB0-707A-6D5E-B7CF-7673432EBFC1}"/>
              </a:ext>
            </a:extLst>
          </p:cNvPr>
          <p:cNvSpPr txBox="1">
            <a:spLocks/>
          </p:cNvSpPr>
          <p:nvPr/>
        </p:nvSpPr>
        <p:spPr>
          <a:xfrm>
            <a:off x="2519984" y="3845635"/>
            <a:ext cx="978006"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サーバー</a:t>
            </a:r>
          </a:p>
        </p:txBody>
      </p:sp>
      <p:sp>
        <p:nvSpPr>
          <p:cNvPr id="25" name="제목 1">
            <a:extLst>
              <a:ext uri="{FF2B5EF4-FFF2-40B4-BE49-F238E27FC236}">
                <a16:creationId xmlns:a16="http://schemas.microsoft.com/office/drawing/2014/main" id="{9B14F729-5B44-39D2-4310-7F8F496DF5EB}"/>
              </a:ext>
            </a:extLst>
          </p:cNvPr>
          <p:cNvSpPr txBox="1">
            <a:spLocks/>
          </p:cNvSpPr>
          <p:nvPr/>
        </p:nvSpPr>
        <p:spPr>
          <a:xfrm>
            <a:off x="4226134" y="3280023"/>
            <a:ext cx="978006"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自社</a:t>
            </a:r>
          </a:p>
        </p:txBody>
      </p:sp>
      <p:pic>
        <p:nvPicPr>
          <p:cNvPr id="27" name="図 26">
            <a:extLst>
              <a:ext uri="{FF2B5EF4-FFF2-40B4-BE49-F238E27FC236}">
                <a16:creationId xmlns:a16="http://schemas.microsoft.com/office/drawing/2014/main" id="{F284EDED-389C-651F-69EF-E979344A50F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04167" y="5547025"/>
            <a:ext cx="570634" cy="570634"/>
          </a:xfrm>
          <a:prstGeom prst="rect">
            <a:avLst/>
          </a:prstGeom>
        </p:spPr>
      </p:pic>
      <p:pic>
        <p:nvPicPr>
          <p:cNvPr id="29" name="図 28">
            <a:extLst>
              <a:ext uri="{FF2B5EF4-FFF2-40B4-BE49-F238E27FC236}">
                <a16:creationId xmlns:a16="http://schemas.microsoft.com/office/drawing/2014/main" id="{56DF68A0-A9ED-70BB-6F98-B57BC0FE52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16750" y="5778582"/>
            <a:ext cx="372327" cy="372327"/>
          </a:xfrm>
          <a:prstGeom prst="rect">
            <a:avLst/>
          </a:prstGeom>
        </p:spPr>
      </p:pic>
      <p:sp>
        <p:nvSpPr>
          <p:cNvPr id="30" name="矢印: 右 29">
            <a:extLst>
              <a:ext uri="{FF2B5EF4-FFF2-40B4-BE49-F238E27FC236}">
                <a16:creationId xmlns:a16="http://schemas.microsoft.com/office/drawing/2014/main" id="{01CD9071-FC5D-EB54-6A50-8569D95787BF}"/>
              </a:ext>
            </a:extLst>
          </p:cNvPr>
          <p:cNvSpPr/>
          <p:nvPr/>
        </p:nvSpPr>
        <p:spPr>
          <a:xfrm rot="16200000">
            <a:off x="2352245" y="5507018"/>
            <a:ext cx="457200" cy="107438"/>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31" name="矢印: 右 30">
            <a:extLst>
              <a:ext uri="{FF2B5EF4-FFF2-40B4-BE49-F238E27FC236}">
                <a16:creationId xmlns:a16="http://schemas.microsoft.com/office/drawing/2014/main" id="{5D9A6DF1-8B58-1E94-ED36-FEA6BA82A284}"/>
              </a:ext>
            </a:extLst>
          </p:cNvPr>
          <p:cNvSpPr/>
          <p:nvPr/>
        </p:nvSpPr>
        <p:spPr>
          <a:xfrm>
            <a:off x="2808475" y="5902931"/>
            <a:ext cx="457200" cy="107438"/>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3743220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81686"/>
          </a:xfrm>
        </p:spPr>
        <p:txBody>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ja-JP" altLang="en-US" i="0" dirty="0">
                <a:solidFill>
                  <a:srgbClr val="4A4A4A"/>
                </a:solidFill>
                <a:effectLst/>
                <a:latin typeface="BIZ UDP明朝 Medium" panose="02020500000000000000" pitchFamily="18" charset="-128"/>
                <a:ea typeface="BIZ UDP明朝 Medium" panose="02020500000000000000" pitchFamily="18" charset="-128"/>
              </a:rPr>
              <a:t>オンプレと対をなす概念が</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クラウド（</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cloud</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r>
              <a:rPr lang="ja-JP" altLang="en-US" i="0" dirty="0">
                <a:solidFill>
                  <a:srgbClr val="4A4A4A"/>
                </a:solidFill>
                <a:effectLst/>
                <a:latin typeface="BIZ UDP明朝 Medium" panose="02020500000000000000" pitchFamily="18" charset="-128"/>
                <a:ea typeface="BIZ UDP明朝 Medium" panose="02020500000000000000" pitchFamily="18" charset="-128"/>
              </a:rPr>
              <a:t>です。クラウドとは、サーバーやストレージ、ソフトウェアなどの</a:t>
            </a:r>
            <a:r>
              <a:rPr lang="en-US" altLang="ja-JP" i="0" dirty="0">
                <a:solidFill>
                  <a:srgbClr val="4A4A4A"/>
                </a:solidFill>
                <a:effectLst/>
                <a:latin typeface="BIZ UDP明朝 Medium" panose="02020500000000000000" pitchFamily="18" charset="-128"/>
                <a:ea typeface="BIZ UDP明朝 Medium" panose="02020500000000000000" pitchFamily="18" charset="-128"/>
              </a:rPr>
              <a:t>IT</a:t>
            </a:r>
            <a:r>
              <a:rPr lang="ja-JP" altLang="en-US" i="0" dirty="0">
                <a:solidFill>
                  <a:srgbClr val="4A4A4A"/>
                </a:solidFill>
                <a:effectLst/>
                <a:latin typeface="BIZ UDP明朝 Medium" panose="02020500000000000000" pitchFamily="18" charset="-128"/>
                <a:ea typeface="BIZ UDP明朝 Medium" panose="02020500000000000000" pitchFamily="18" charset="-128"/>
              </a:rPr>
              <a:t>サービスを</a:t>
            </a:r>
            <a:r>
              <a:rPr lang="ja-JP" altLang="en-US" i="0" u="heavy" dirty="0">
                <a:solidFill>
                  <a:srgbClr val="4A4A4A"/>
                </a:solidFill>
                <a:effectLst/>
                <a:uFill>
                  <a:solidFill>
                    <a:srgbClr val="F6882E"/>
                  </a:solidFill>
                </a:uFill>
                <a:latin typeface="BIZ UDP明朝 Medium" panose="02020500000000000000" pitchFamily="18" charset="-128"/>
                <a:ea typeface="BIZ UDP明朝 Medium" panose="02020500000000000000" pitchFamily="18" charset="-128"/>
              </a:rPr>
              <a:t>インターネットを通じて、</a:t>
            </a:r>
            <a:r>
              <a:rPr lang="ja-JP" altLang="en-US" i="0" u="heavy" dirty="0">
                <a:solidFill>
                  <a:srgbClr val="334458"/>
                </a:solidFill>
                <a:effectLst/>
                <a:uFill>
                  <a:solidFill>
                    <a:srgbClr val="F6882E"/>
                  </a:solidFill>
                </a:uFill>
                <a:latin typeface="BIZ UDP明朝 Medium" panose="02020500000000000000" pitchFamily="18" charset="-128"/>
                <a:ea typeface="BIZ UDP明朝 Medium" panose="02020500000000000000" pitchFamily="18" charset="-128"/>
              </a:rPr>
              <a:t>ユーザーに</a:t>
            </a:r>
            <a:r>
              <a:rPr lang="ja-JP" altLang="en-US" i="0" u="heavy" dirty="0">
                <a:solidFill>
                  <a:srgbClr val="4A4A4A"/>
                </a:solidFill>
                <a:effectLst/>
                <a:uFill>
                  <a:solidFill>
                    <a:srgbClr val="F6882E"/>
                  </a:solidFill>
                </a:uFill>
                <a:latin typeface="BIZ UDP明朝 Medium" panose="02020500000000000000" pitchFamily="18" charset="-128"/>
                <a:ea typeface="BIZ UDP明朝 Medium" panose="02020500000000000000" pitchFamily="18" charset="-128"/>
              </a:rPr>
              <a:t>提供する形態</a:t>
            </a:r>
            <a:r>
              <a:rPr lang="ja-JP" altLang="en-US" i="0" dirty="0">
                <a:solidFill>
                  <a:srgbClr val="4A4A4A"/>
                </a:solidFill>
                <a:effectLst/>
                <a:latin typeface="BIZ UDP明朝 Medium" panose="02020500000000000000" pitchFamily="18" charset="-128"/>
                <a:ea typeface="BIZ UDP明朝 Medium" panose="02020500000000000000" pitchFamily="18" charset="-128"/>
              </a:rPr>
              <a:t>を意味します。</a:t>
            </a:r>
            <a:r>
              <a:rPr lang="ja-JP" altLang="en-US" i="0" dirty="0">
                <a:solidFill>
                  <a:srgbClr val="0A0A0A"/>
                </a:solidFill>
                <a:effectLst/>
                <a:latin typeface="BIZ UDP明朝 Medium" panose="02020500000000000000" pitchFamily="18" charset="-128"/>
                <a:ea typeface="BIZ UDP明朝 Medium" panose="02020500000000000000" pitchFamily="18" charset="-128"/>
              </a:rPr>
              <a:t>今までは、サーバーを購入したり、ソフトウェアをパソコンにインストールしたり、ソフトウェアのライセンスを購入しなければ、サービスが使えないことが一般的でした。しかし、クラウドの出現により</a:t>
            </a:r>
            <a:r>
              <a:rPr lang="ja-JP" altLang="en-US" i="0" u="heavy" dirty="0">
                <a:solidFill>
                  <a:srgbClr val="0A0A0A"/>
                </a:solidFill>
                <a:effectLst/>
                <a:uFill>
                  <a:solidFill>
                    <a:srgbClr val="F6882E"/>
                  </a:solidFill>
                </a:uFill>
                <a:latin typeface="BIZ UDP明朝 Medium" panose="02020500000000000000" pitchFamily="18" charset="-128"/>
                <a:ea typeface="BIZ UDP明朝 Medium" panose="02020500000000000000" pitchFamily="18" charset="-128"/>
              </a:rPr>
              <a:t>サーバーを購入したり、ソフトウェアをインストールしなくてもサービスを利用することが可能</a:t>
            </a:r>
            <a:r>
              <a:rPr lang="ja-JP" altLang="en-US" i="0" dirty="0">
                <a:solidFill>
                  <a:srgbClr val="0A0A0A"/>
                </a:solidFill>
                <a:effectLst/>
                <a:latin typeface="BIZ UDP明朝 Medium" panose="02020500000000000000" pitchFamily="18" charset="-128"/>
                <a:ea typeface="BIZ UDP明朝 Medium" panose="02020500000000000000" pitchFamily="18" charset="-128"/>
              </a:rPr>
              <a:t>になりました。</a:t>
            </a:r>
            <a:endParaRPr lang="en-US" altLang="ja-JP" i="0" dirty="0">
              <a:solidFill>
                <a:srgbClr val="0A0A0A"/>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0A0A0A"/>
                </a:solidFill>
                <a:latin typeface="BIZ UDP明朝 Medium" panose="02020500000000000000" pitchFamily="18" charset="-128"/>
                <a:ea typeface="BIZ UDP明朝 Medium" panose="02020500000000000000" pitchFamily="18" charset="-128"/>
              </a:rPr>
              <a:t>　</a:t>
            </a:r>
            <a:r>
              <a:rPr lang="ja-JP" altLang="en-US" i="0" dirty="0">
                <a:solidFill>
                  <a:schemeClr val="tx1"/>
                </a:solidFill>
                <a:effectLst/>
                <a:latin typeface="BIZ UDP明朝 Medium" panose="02020500000000000000" pitchFamily="18" charset="-128"/>
                <a:ea typeface="BIZ UDP明朝 Medium" panose="02020500000000000000" pitchFamily="18" charset="-128"/>
              </a:rPr>
              <a:t>クラウドという言葉はユーザーがソフトウェアやデータの物理的な保存場所（サーバーの設置場所）を意識することなく、「</a:t>
            </a:r>
            <a:r>
              <a:rPr lang="ja-JP" altLang="en-US"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雲の中に隠れたコンピューターから提供されるサービスを利用する</a:t>
            </a:r>
            <a:r>
              <a:rPr lang="ja-JP" altLang="en-US" i="0" dirty="0">
                <a:solidFill>
                  <a:schemeClr val="tx1"/>
                </a:solidFill>
                <a:effectLst/>
                <a:latin typeface="BIZ UDP明朝 Medium" panose="02020500000000000000" pitchFamily="18" charset="-128"/>
                <a:ea typeface="BIZ UDP明朝 Medium" panose="02020500000000000000" pitchFamily="18" charset="-128"/>
              </a:rPr>
              <a:t>」というイメージからきているのではないかと言われています。</a:t>
            </a:r>
            <a:endParaRPr lang="ko-KR" altLang="en-US" i="0" dirty="0">
              <a:solidFill>
                <a:schemeClr val="tx1"/>
              </a:solidFill>
              <a:latin typeface="BIZ UDP明朝 Medium" panose="02020500000000000000" pitchFamily="18" charset="-128"/>
            </a:endParaRPr>
          </a:p>
        </p:txBody>
      </p:sp>
      <p:sp>
        <p:nvSpPr>
          <p:cNvPr id="11" name="제목 1">
            <a:extLst>
              <a:ext uri="{FF2B5EF4-FFF2-40B4-BE49-F238E27FC236}">
                <a16:creationId xmlns:a16="http://schemas.microsoft.com/office/drawing/2014/main" id="{8F4012D2-E45B-57FF-3B8C-E8092847CB68}"/>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03 </a:t>
            </a:r>
            <a:r>
              <a:rPr lang="ja-JP" altLang="en-US" sz="1600" dirty="0">
                <a:latin typeface="BIZ UDP明朝 Medium" panose="02020500000000000000" pitchFamily="18" charset="-128"/>
                <a:ea typeface="BIZ UDP明朝 Medium" panose="02020500000000000000" pitchFamily="18" charset="-128"/>
              </a:rPr>
              <a:t>オンプレミスとクラウド</a:t>
            </a:r>
            <a:endParaRPr lang="ko-KR" altLang="en-US" sz="1600" dirty="0">
              <a:latin typeface="BIZ UDP明朝 Medium" panose="02020500000000000000" pitchFamily="18" charset="-128"/>
            </a:endParaRPr>
          </a:p>
        </p:txBody>
      </p:sp>
      <p:sp>
        <p:nvSpPr>
          <p:cNvPr id="12" name="제목 1">
            <a:extLst>
              <a:ext uri="{FF2B5EF4-FFF2-40B4-BE49-F238E27FC236}">
                <a16:creationId xmlns:a16="http://schemas.microsoft.com/office/drawing/2014/main" id="{DEAE85ED-D608-8E1E-7E58-4B117E739BEC}"/>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クラウド</a:t>
            </a:r>
          </a:p>
        </p:txBody>
      </p:sp>
      <p:sp>
        <p:nvSpPr>
          <p:cNvPr id="2" name="正方形/長方形 1">
            <a:extLst>
              <a:ext uri="{FF2B5EF4-FFF2-40B4-BE49-F238E27FC236}">
                <a16:creationId xmlns:a16="http://schemas.microsoft.com/office/drawing/2014/main" id="{A66F5AB0-696A-C82D-4538-7AAEAB8D42AC}"/>
              </a:ext>
            </a:extLst>
          </p:cNvPr>
          <p:cNvSpPr/>
          <p:nvPr/>
        </p:nvSpPr>
        <p:spPr>
          <a:xfrm>
            <a:off x="896719" y="4202364"/>
            <a:ext cx="967163" cy="1688772"/>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5CB786A7-E7D4-0C42-DEF9-E182976517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629" y="4013464"/>
            <a:ext cx="787152" cy="787152"/>
          </a:xfrm>
          <a:prstGeom prst="rect">
            <a:avLst/>
          </a:prstGeom>
        </p:spPr>
      </p:pic>
      <p:sp>
        <p:nvSpPr>
          <p:cNvPr id="19" name="제목 1">
            <a:extLst>
              <a:ext uri="{FF2B5EF4-FFF2-40B4-BE49-F238E27FC236}">
                <a16:creationId xmlns:a16="http://schemas.microsoft.com/office/drawing/2014/main" id="{5DA65DCD-81D1-00C1-29A1-DDC906F0C132}"/>
              </a:ext>
            </a:extLst>
          </p:cNvPr>
          <p:cNvSpPr txBox="1">
            <a:spLocks/>
          </p:cNvSpPr>
          <p:nvPr/>
        </p:nvSpPr>
        <p:spPr>
          <a:xfrm>
            <a:off x="1167439" y="3646797"/>
            <a:ext cx="978006"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自社</a:t>
            </a:r>
          </a:p>
        </p:txBody>
      </p:sp>
      <p:pic>
        <p:nvPicPr>
          <p:cNvPr id="20" name="図 19">
            <a:extLst>
              <a:ext uri="{FF2B5EF4-FFF2-40B4-BE49-F238E27FC236}">
                <a16:creationId xmlns:a16="http://schemas.microsoft.com/office/drawing/2014/main" id="{4FB17BA6-F97D-A005-C373-CD7100BF3B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1968" y="5239399"/>
            <a:ext cx="570634" cy="570634"/>
          </a:xfrm>
          <a:prstGeom prst="rect">
            <a:avLst/>
          </a:prstGeom>
        </p:spPr>
      </p:pic>
      <p:pic>
        <p:nvPicPr>
          <p:cNvPr id="21" name="図 20">
            <a:extLst>
              <a:ext uri="{FF2B5EF4-FFF2-40B4-BE49-F238E27FC236}">
                <a16:creationId xmlns:a16="http://schemas.microsoft.com/office/drawing/2014/main" id="{8656FDE1-4B7B-E016-DA62-769827C116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4551" y="5470956"/>
            <a:ext cx="372327" cy="372327"/>
          </a:xfrm>
          <a:prstGeom prst="rect">
            <a:avLst/>
          </a:prstGeom>
        </p:spPr>
      </p:pic>
      <p:sp>
        <p:nvSpPr>
          <p:cNvPr id="23" name="矢印: 右 22">
            <a:extLst>
              <a:ext uri="{FF2B5EF4-FFF2-40B4-BE49-F238E27FC236}">
                <a16:creationId xmlns:a16="http://schemas.microsoft.com/office/drawing/2014/main" id="{4279E066-3F68-85AA-A6F9-AEE6D4678EFF}"/>
              </a:ext>
            </a:extLst>
          </p:cNvPr>
          <p:cNvSpPr/>
          <p:nvPr/>
        </p:nvSpPr>
        <p:spPr>
          <a:xfrm>
            <a:off x="1993018" y="4908886"/>
            <a:ext cx="902902" cy="162644"/>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24" name="正方形/長方形 23">
            <a:extLst>
              <a:ext uri="{FF2B5EF4-FFF2-40B4-BE49-F238E27FC236}">
                <a16:creationId xmlns:a16="http://schemas.microsoft.com/office/drawing/2014/main" id="{C02FDB44-E51E-EE93-882B-5736263EDAD5}"/>
              </a:ext>
            </a:extLst>
          </p:cNvPr>
          <p:cNvSpPr/>
          <p:nvPr/>
        </p:nvSpPr>
        <p:spPr>
          <a:xfrm>
            <a:off x="4932040" y="4202364"/>
            <a:ext cx="3650379" cy="1688772"/>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pic>
        <p:nvPicPr>
          <p:cNvPr id="26" name="図 25">
            <a:extLst>
              <a:ext uri="{FF2B5EF4-FFF2-40B4-BE49-F238E27FC236}">
                <a16:creationId xmlns:a16="http://schemas.microsoft.com/office/drawing/2014/main" id="{F20E9DF3-9494-6FD6-EF56-1005AD4182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61176" y="4856052"/>
            <a:ext cx="417472" cy="417472"/>
          </a:xfrm>
          <a:prstGeom prst="rect">
            <a:avLst/>
          </a:prstGeom>
        </p:spPr>
      </p:pic>
      <p:pic>
        <p:nvPicPr>
          <p:cNvPr id="27" name="図 26">
            <a:extLst>
              <a:ext uri="{FF2B5EF4-FFF2-40B4-BE49-F238E27FC236}">
                <a16:creationId xmlns:a16="http://schemas.microsoft.com/office/drawing/2014/main" id="{FF1E7CC2-5156-5894-1C7A-E8A512B56487}"/>
              </a:ext>
            </a:extLst>
          </p:cNvPr>
          <p:cNvPicPr>
            <a:picLocks noChangeAspect="1"/>
          </p:cNvPicPr>
          <p:nvPr/>
        </p:nvPicPr>
        <p:blipFill>
          <a:blip r:embed="rId6">
            <a:duotone>
              <a:prstClr val="black"/>
              <a:schemeClr val="bg1">
                <a:lumMod val="65000"/>
                <a:tint val="45000"/>
                <a:satMod val="400000"/>
              </a:schemeClr>
            </a:duotone>
            <a:extLst>
              <a:ext uri="{28A0092B-C50C-407E-A947-70E740481C1C}">
                <a14:useLocalDpi xmlns:a14="http://schemas.microsoft.com/office/drawing/2010/main" val="0"/>
              </a:ext>
            </a:extLst>
          </a:blip>
          <a:stretch>
            <a:fillRect/>
          </a:stretch>
        </p:blipFill>
        <p:spPr>
          <a:xfrm>
            <a:off x="7412433" y="4599382"/>
            <a:ext cx="515334" cy="515334"/>
          </a:xfrm>
          <a:prstGeom prst="rect">
            <a:avLst/>
          </a:prstGeom>
        </p:spPr>
      </p:pic>
      <p:pic>
        <p:nvPicPr>
          <p:cNvPr id="28" name="図 27">
            <a:extLst>
              <a:ext uri="{FF2B5EF4-FFF2-40B4-BE49-F238E27FC236}">
                <a16:creationId xmlns:a16="http://schemas.microsoft.com/office/drawing/2014/main" id="{60514A9D-3A0B-A9D6-8955-B5D7DE5F194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96554" y="5214581"/>
            <a:ext cx="419276" cy="419276"/>
          </a:xfrm>
          <a:prstGeom prst="rect">
            <a:avLst/>
          </a:prstGeom>
        </p:spPr>
      </p:pic>
      <p:sp>
        <p:nvSpPr>
          <p:cNvPr id="29" name="제목 1">
            <a:extLst>
              <a:ext uri="{FF2B5EF4-FFF2-40B4-BE49-F238E27FC236}">
                <a16:creationId xmlns:a16="http://schemas.microsoft.com/office/drawing/2014/main" id="{954EF1EF-A350-B530-10D5-493F50006FC5}"/>
              </a:ext>
            </a:extLst>
          </p:cNvPr>
          <p:cNvSpPr txBox="1">
            <a:spLocks/>
          </p:cNvSpPr>
          <p:nvPr/>
        </p:nvSpPr>
        <p:spPr>
          <a:xfrm>
            <a:off x="7505069" y="4314504"/>
            <a:ext cx="764524" cy="402469"/>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ルーター</a:t>
            </a:r>
          </a:p>
        </p:txBody>
      </p:sp>
      <p:pic>
        <p:nvPicPr>
          <p:cNvPr id="30" name="図 29">
            <a:extLst>
              <a:ext uri="{FF2B5EF4-FFF2-40B4-BE49-F238E27FC236}">
                <a16:creationId xmlns:a16="http://schemas.microsoft.com/office/drawing/2014/main" id="{33C1102C-0ED3-E038-63E0-44F4540A7E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55774" y="4666069"/>
            <a:ext cx="417472" cy="417472"/>
          </a:xfrm>
          <a:prstGeom prst="rect">
            <a:avLst/>
          </a:prstGeom>
        </p:spPr>
      </p:pic>
      <p:pic>
        <p:nvPicPr>
          <p:cNvPr id="31" name="図 30">
            <a:extLst>
              <a:ext uri="{FF2B5EF4-FFF2-40B4-BE49-F238E27FC236}">
                <a16:creationId xmlns:a16="http://schemas.microsoft.com/office/drawing/2014/main" id="{8C5DDBE5-F687-E919-479E-B62C56268F6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12968" y="5199052"/>
            <a:ext cx="417472" cy="417472"/>
          </a:xfrm>
          <a:prstGeom prst="rect">
            <a:avLst/>
          </a:prstGeom>
        </p:spPr>
      </p:pic>
      <p:pic>
        <p:nvPicPr>
          <p:cNvPr id="32" name="図 31">
            <a:extLst>
              <a:ext uri="{FF2B5EF4-FFF2-40B4-BE49-F238E27FC236}">
                <a16:creationId xmlns:a16="http://schemas.microsoft.com/office/drawing/2014/main" id="{B16871A3-43CA-BAAD-3FED-B5BF04FC774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2035" y="4873903"/>
            <a:ext cx="419276" cy="419276"/>
          </a:xfrm>
          <a:prstGeom prst="rect">
            <a:avLst/>
          </a:prstGeom>
        </p:spPr>
      </p:pic>
      <p:pic>
        <p:nvPicPr>
          <p:cNvPr id="33" name="図 32">
            <a:extLst>
              <a:ext uri="{FF2B5EF4-FFF2-40B4-BE49-F238E27FC236}">
                <a16:creationId xmlns:a16="http://schemas.microsoft.com/office/drawing/2014/main" id="{D6FCD645-7F80-55FA-7DED-991FDB30CCB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84561" y="5354141"/>
            <a:ext cx="419276" cy="419276"/>
          </a:xfrm>
          <a:prstGeom prst="rect">
            <a:avLst/>
          </a:prstGeom>
        </p:spPr>
      </p:pic>
      <p:pic>
        <p:nvPicPr>
          <p:cNvPr id="34" name="図 33">
            <a:extLst>
              <a:ext uri="{FF2B5EF4-FFF2-40B4-BE49-F238E27FC236}">
                <a16:creationId xmlns:a16="http://schemas.microsoft.com/office/drawing/2014/main" id="{F48DAF65-BC48-FC33-E169-061DF9480A45}"/>
              </a:ext>
            </a:extLst>
          </p:cNvPr>
          <p:cNvPicPr>
            <a:picLocks noChangeAspect="1"/>
          </p:cNvPicPr>
          <p:nvPr/>
        </p:nvPicPr>
        <p:blipFill>
          <a:blip r:embed="rId6">
            <a:duotone>
              <a:prstClr val="black"/>
              <a:schemeClr val="bg1">
                <a:lumMod val="65000"/>
                <a:tint val="45000"/>
                <a:satMod val="400000"/>
              </a:schemeClr>
            </a:duotone>
            <a:extLst>
              <a:ext uri="{28A0092B-C50C-407E-A947-70E740481C1C}">
                <a14:useLocalDpi xmlns:a14="http://schemas.microsoft.com/office/drawing/2010/main" val="0"/>
              </a:ext>
            </a:extLst>
          </a:blip>
          <a:stretch>
            <a:fillRect/>
          </a:stretch>
        </p:blipFill>
        <p:spPr>
          <a:xfrm>
            <a:off x="7857879" y="4908885"/>
            <a:ext cx="515334" cy="515334"/>
          </a:xfrm>
          <a:prstGeom prst="rect">
            <a:avLst/>
          </a:prstGeom>
        </p:spPr>
      </p:pic>
      <p:pic>
        <p:nvPicPr>
          <p:cNvPr id="35" name="図 34">
            <a:extLst>
              <a:ext uri="{FF2B5EF4-FFF2-40B4-BE49-F238E27FC236}">
                <a16:creationId xmlns:a16="http://schemas.microsoft.com/office/drawing/2014/main" id="{40AFCFEE-B7E1-A88E-E4EB-813730BA128D}"/>
              </a:ext>
            </a:extLst>
          </p:cNvPr>
          <p:cNvPicPr>
            <a:picLocks noChangeAspect="1"/>
          </p:cNvPicPr>
          <p:nvPr/>
        </p:nvPicPr>
        <p:blipFill>
          <a:blip r:embed="rId6">
            <a:duotone>
              <a:prstClr val="black"/>
              <a:schemeClr val="bg1">
                <a:lumMod val="65000"/>
                <a:tint val="45000"/>
                <a:satMod val="400000"/>
              </a:schemeClr>
            </a:duotone>
            <a:extLst>
              <a:ext uri="{28A0092B-C50C-407E-A947-70E740481C1C}">
                <a14:useLocalDpi xmlns:a14="http://schemas.microsoft.com/office/drawing/2010/main" val="0"/>
              </a:ext>
            </a:extLst>
          </a:blip>
          <a:stretch>
            <a:fillRect/>
          </a:stretch>
        </p:blipFill>
        <p:spPr>
          <a:xfrm>
            <a:off x="7457941" y="5132365"/>
            <a:ext cx="515334" cy="515334"/>
          </a:xfrm>
          <a:prstGeom prst="rect">
            <a:avLst/>
          </a:prstGeom>
        </p:spPr>
      </p:pic>
      <p:sp>
        <p:nvSpPr>
          <p:cNvPr id="36" name="제목 1">
            <a:extLst>
              <a:ext uri="{FF2B5EF4-FFF2-40B4-BE49-F238E27FC236}">
                <a16:creationId xmlns:a16="http://schemas.microsoft.com/office/drawing/2014/main" id="{292394E9-D477-3FDD-A9B5-86DE0741F5FB}"/>
              </a:ext>
            </a:extLst>
          </p:cNvPr>
          <p:cNvSpPr txBox="1">
            <a:spLocks/>
          </p:cNvSpPr>
          <p:nvPr/>
        </p:nvSpPr>
        <p:spPr>
          <a:xfrm>
            <a:off x="6296554" y="4599382"/>
            <a:ext cx="1170214" cy="402469"/>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データベース</a:t>
            </a:r>
          </a:p>
        </p:txBody>
      </p:sp>
      <p:sp>
        <p:nvSpPr>
          <p:cNvPr id="37" name="제목 1">
            <a:extLst>
              <a:ext uri="{FF2B5EF4-FFF2-40B4-BE49-F238E27FC236}">
                <a16:creationId xmlns:a16="http://schemas.microsoft.com/office/drawing/2014/main" id="{5EF4253D-CE50-CDD5-9BD9-B5F6C20119DB}"/>
              </a:ext>
            </a:extLst>
          </p:cNvPr>
          <p:cNvSpPr txBox="1">
            <a:spLocks/>
          </p:cNvSpPr>
          <p:nvPr/>
        </p:nvSpPr>
        <p:spPr>
          <a:xfrm>
            <a:off x="5141140" y="4401461"/>
            <a:ext cx="868858" cy="402469"/>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サーバー</a:t>
            </a:r>
          </a:p>
        </p:txBody>
      </p:sp>
      <p:pic>
        <p:nvPicPr>
          <p:cNvPr id="43" name="図 42">
            <a:extLst>
              <a:ext uri="{FF2B5EF4-FFF2-40B4-BE49-F238E27FC236}">
                <a16:creationId xmlns:a16="http://schemas.microsoft.com/office/drawing/2014/main" id="{3DC8781D-ECBF-61F8-03F2-4AB062A716C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57087" y="3669381"/>
            <a:ext cx="1195492" cy="1195492"/>
          </a:xfrm>
          <a:prstGeom prst="rect">
            <a:avLst/>
          </a:prstGeom>
        </p:spPr>
      </p:pic>
      <p:sp>
        <p:nvSpPr>
          <p:cNvPr id="44" name="제목 1">
            <a:extLst>
              <a:ext uri="{FF2B5EF4-FFF2-40B4-BE49-F238E27FC236}">
                <a16:creationId xmlns:a16="http://schemas.microsoft.com/office/drawing/2014/main" id="{12AEC815-44C9-1F51-CEFA-98C50FE35C07}"/>
              </a:ext>
            </a:extLst>
          </p:cNvPr>
          <p:cNvSpPr txBox="1">
            <a:spLocks/>
          </p:cNvSpPr>
          <p:nvPr/>
        </p:nvSpPr>
        <p:spPr>
          <a:xfrm>
            <a:off x="6438650" y="3448473"/>
            <a:ext cx="978006"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クラウド</a:t>
            </a:r>
          </a:p>
        </p:txBody>
      </p:sp>
      <p:pic>
        <p:nvPicPr>
          <p:cNvPr id="46" name="図 45">
            <a:extLst>
              <a:ext uri="{FF2B5EF4-FFF2-40B4-BE49-F238E27FC236}">
                <a16:creationId xmlns:a16="http://schemas.microsoft.com/office/drawing/2014/main" id="{8E8016B4-8E32-E0F9-237B-3438E64026B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64592" y="4644279"/>
            <a:ext cx="715144" cy="715144"/>
          </a:xfrm>
          <a:prstGeom prst="rect">
            <a:avLst/>
          </a:prstGeom>
        </p:spPr>
      </p:pic>
      <p:sp>
        <p:nvSpPr>
          <p:cNvPr id="49" name="矢印: 右 48">
            <a:extLst>
              <a:ext uri="{FF2B5EF4-FFF2-40B4-BE49-F238E27FC236}">
                <a16:creationId xmlns:a16="http://schemas.microsoft.com/office/drawing/2014/main" id="{DC6C30F2-D294-6367-4D09-340795B9409B}"/>
              </a:ext>
            </a:extLst>
          </p:cNvPr>
          <p:cNvSpPr/>
          <p:nvPr/>
        </p:nvSpPr>
        <p:spPr>
          <a:xfrm>
            <a:off x="3945297" y="4900501"/>
            <a:ext cx="902902" cy="162644"/>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51" name="제목 1">
            <a:extLst>
              <a:ext uri="{FF2B5EF4-FFF2-40B4-BE49-F238E27FC236}">
                <a16:creationId xmlns:a16="http://schemas.microsoft.com/office/drawing/2014/main" id="{F70E38C6-208B-F011-AC77-435261D62D6C}"/>
              </a:ext>
            </a:extLst>
          </p:cNvPr>
          <p:cNvSpPr txBox="1">
            <a:spLocks/>
          </p:cNvSpPr>
          <p:nvPr/>
        </p:nvSpPr>
        <p:spPr>
          <a:xfrm>
            <a:off x="2955790" y="4270164"/>
            <a:ext cx="978006" cy="57112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インターネット</a:t>
            </a:r>
          </a:p>
        </p:txBody>
      </p:sp>
    </p:spTree>
    <p:extLst>
      <p:ext uri="{BB962C8B-B14F-4D97-AF65-F5344CB8AC3E}">
        <p14:creationId xmlns:p14="http://schemas.microsoft.com/office/powerpoint/2010/main" val="118586888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13087</TotalTime>
  <Words>2843</Words>
  <Application>Microsoft Office PowerPoint</Application>
  <PresentationFormat>画面に合わせる (4:3)</PresentationFormat>
  <Paragraphs>175</Paragraphs>
  <Slides>17</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17</vt:i4>
      </vt:variant>
    </vt:vector>
  </HeadingPairs>
  <TitlesOfParts>
    <vt:vector size="24" baseType="lpstr">
      <vt:lpstr>BIZ UDP明朝 Medium</vt:lpstr>
      <vt:lpstr>Arial</vt:lpstr>
      <vt:lpstr>맑은 고딕</vt:lpstr>
      <vt:lpstr>굴림체</vt:lpstr>
      <vt:lpstr>Calibri Light</vt:lpstr>
      <vt:lpstr>Calibri</vt:lpstr>
      <vt:lpstr>Office 테마</vt:lpstr>
      <vt:lpstr>１章.インフラ基礎</vt:lpstr>
      <vt:lpstr>PowerPoint プレゼンテーション</vt:lpstr>
      <vt:lpstr>01 インフラエンジニア</vt:lpstr>
      <vt:lpstr>01 インフラエンジニア</vt:lpstr>
      <vt:lpstr>01 インフラエンジニア</vt:lpstr>
      <vt:lpstr>01 インフラエンジニア</vt:lpstr>
      <vt:lpstr>02 サーバー</vt:lpstr>
      <vt:lpstr>03 オンプレミスとクラウド</vt:lpstr>
      <vt:lpstr>03 オンプレミスとクラウド</vt:lpstr>
      <vt:lpstr>03 オンプレミスとクラウド</vt:lpstr>
      <vt:lpstr>03 オンプレミスとクラウド</vt:lpstr>
      <vt:lpstr>03 オンプレミスとクラウド</vt:lpstr>
      <vt:lpstr>03 オンプレミスとクラウド</vt:lpstr>
      <vt:lpstr>03 オンプレミスとクラウド</vt:lpstr>
      <vt:lpstr>03 オンプレミスとクラウド</vt:lpstr>
      <vt:lpstr>04 AWS</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尾嵜 成真</cp:lastModifiedBy>
  <cp:revision>5</cp:revision>
  <dcterms:created xsi:type="dcterms:W3CDTF">2010-02-01T08:03:16Z</dcterms:created>
  <dcterms:modified xsi:type="dcterms:W3CDTF">2022-12-15T15:53:49Z</dcterms:modified>
  <cp:category>www.slidemembers.com</cp:category>
</cp:coreProperties>
</file>